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ink/ink1.xml" ContentType="application/inkml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ink/ink2.xml" ContentType="application/inkml+xml"/>
  <Override PartName="/ppt/theme/themeOverride6.xml" ContentType="application/vnd.openxmlformats-officedocument.themeOverride+xml"/>
  <Override PartName="/ppt/ink/ink3.xml" ContentType="application/inkml+xml"/>
  <Override PartName="/ppt/theme/themeOverride7.xml" ContentType="application/vnd.openxmlformats-officedocument.themeOverride+xml"/>
  <Override PartName="/ppt/ink/ink4.xml" ContentType="application/inkml+xml"/>
  <Override PartName="/ppt/theme/themeOverride8.xml" ContentType="application/vnd.openxmlformats-officedocument.themeOverride+xml"/>
  <Override PartName="/ppt/ink/ink5.xml" ContentType="application/inkml+xml"/>
  <Override PartName="/ppt/theme/themeOverride9.xml" ContentType="application/vnd.openxmlformats-officedocument.themeOverride+xml"/>
  <Override PartName="/ppt/ink/ink6.xml" ContentType="application/inkml+xml"/>
  <Override PartName="/ppt/ink/ink7.xml" ContentType="application/inkml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5"/>
  </p:notesMasterIdLst>
  <p:sldIdLst>
    <p:sldId id="372" r:id="rId2"/>
    <p:sldId id="401" r:id="rId3"/>
    <p:sldId id="381" r:id="rId4"/>
    <p:sldId id="382" r:id="rId5"/>
    <p:sldId id="402" r:id="rId6"/>
    <p:sldId id="394" r:id="rId7"/>
    <p:sldId id="395" r:id="rId8"/>
    <p:sldId id="397" r:id="rId9"/>
    <p:sldId id="403" r:id="rId10"/>
    <p:sldId id="404" r:id="rId11"/>
    <p:sldId id="405" r:id="rId12"/>
    <p:sldId id="416" r:id="rId13"/>
    <p:sldId id="408" r:id="rId14"/>
    <p:sldId id="418" r:id="rId15"/>
    <p:sldId id="409" r:id="rId16"/>
    <p:sldId id="410" r:id="rId17"/>
    <p:sldId id="411" r:id="rId18"/>
    <p:sldId id="412" r:id="rId19"/>
    <p:sldId id="414" r:id="rId20"/>
    <p:sldId id="413" r:id="rId21"/>
    <p:sldId id="415" r:id="rId22"/>
    <p:sldId id="417" r:id="rId23"/>
    <p:sldId id="338" r:id="rId24"/>
  </p:sldIdLst>
  <p:sldSz cx="9144000" cy="6858000" type="screen4x3"/>
  <p:notesSz cx="6797675" cy="9926638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404E52B0-4474-4314-ADAA-FE546F656C06}">
          <p14:sldIdLst>
            <p14:sldId id="372"/>
            <p14:sldId id="401"/>
            <p14:sldId id="381"/>
            <p14:sldId id="382"/>
            <p14:sldId id="402"/>
            <p14:sldId id="394"/>
            <p14:sldId id="395"/>
            <p14:sldId id="397"/>
            <p14:sldId id="403"/>
            <p14:sldId id="404"/>
            <p14:sldId id="405"/>
          </p14:sldIdLst>
        </p14:section>
        <p14:section name="Section sans titre" id="{1C093AF8-7E5D-4D05-A8AD-E8A37531782E}">
          <p14:sldIdLst>
            <p14:sldId id="416"/>
            <p14:sldId id="408"/>
            <p14:sldId id="418"/>
            <p14:sldId id="409"/>
            <p14:sldId id="410"/>
            <p14:sldId id="411"/>
            <p14:sldId id="412"/>
            <p14:sldId id="414"/>
            <p14:sldId id="413"/>
            <p14:sldId id="415"/>
            <p14:sldId id="417"/>
            <p14:sldId id="3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de" initials="A" lastIdx="1" clrIdx="0">
    <p:extLst>
      <p:ext uri="{19B8F6BF-5375-455C-9EA6-DF929625EA0E}">
        <p15:presenceInfo xmlns:p15="http://schemas.microsoft.com/office/powerpoint/2012/main" userId="Aud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85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78" autoAdjust="0"/>
    <p:restoredTop sz="94620" autoAdjust="0"/>
  </p:normalViewPr>
  <p:slideViewPr>
    <p:cSldViewPr>
      <p:cViewPr>
        <p:scale>
          <a:sx n="190" d="100"/>
          <a:sy n="190" d="100"/>
        </p:scale>
        <p:origin x="-1104" y="-7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04T12:41:14.924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2442,'5'-2,"-1"0,1 0,0 0,-1-1,1 1,-1-1,0 0,0-1,0 1,0 0,-1-1,1 0,-1 0,4-6,6-5,5-3,2 2,0 0,1 2,26-15,-18 12,43-34,-58 41,1 2,0 0,0 0,1 2,0 0,0 0,0 2,19-4,34-10,-16 4,-42 11,1 1,0-2,-1 0,0 0,0-1,21-12,43-24,-57 33,0-1,-1-1,25-19,-15 9,2 1,0 1,1 1,0 2,2 1,53-16,-59 21,-1-2,28-15,-30 14,1 1,42-14,3 9,-48 13,0-2,0 0,0-1,-1-2,33-15,18-33,-54 41,0 1,26-16,177-111,15 19,-134 76,86-37,-170 77,3-1,-1-1,0 0,0-2,31-21,38-25,-66 46,0 1,1 1,0 1,30-5,-34 9,-1 0,0-2,-1 0,1-1,-1-1,0-1,-1 0,22-15,37-31,2 3,86-41,-102 58,-35 18,0 2,55-22,15 0,135-73,-205 96,17-8,78-44,-88 46,1 2,41-15,-12 5,149-50,-166 62,-22 6,0-2,-1-1,-1 0,27-20,-26 16,0 1,2 1,37-15,-26 16,-1-2,37-21,-90 44,14-7,1 0,-1 1,1-1,-1 1,1 0,0 0,0 0,0 0,0 1,0-1,-3 4,-18 25,17-21,-1 0,0 0,-1 0,0-1,0-1,-1 0,0 0,-19 11,-94 44,-5 16,-66 37,163-102,-44 13,47-18,2 1,-49 25,5 7,-66 38,-41 4,126-56,-59 25,85-41,0 1,0 2,-42 32,40-26,-1-2,-36 19,-92 51,87-55,-51 28,-5 3,91-49,-42 14,42-17,-48 24,-140 72,202-99,0 1,1 1,-19 14,-28 18,-74 44,70-53,-59 35,114-60,1 1,0 0,0 1,1 0,0 1,-12 18,8-13,0-1,-1 0,0-2,-2 0,1-1,-2-1,-22 11,-7 5,-131 64,128-72,-69 19,60-20,-106 28,-182 29,342-76,0 0,0 1,0 0,0 1,0 0,1 0,-9 5,12-5,0 0,0 1,1-1,-1 1,1 0,0 0,0 0,0 0,0 0,1 1,0-1,-3 9,1-5,1 0,-1-1,-1 1,1-1,-1 0,-1-1,1 1,-1-1,0 0,0 0,-1-1,-11 8,-6 0,0 0,-42 14,46-19,0 0,1 1,-1 0,2 2,-26 18,30-17,5-5,1 0,0 1,0-1,-8 12,14-15,-1 1,1-1,0 1,0 0,0-1,1 1,-1 0,1 0,0 0,1 0,-1 0,1 7,0-10,0 1,-1-1,1 1,1-1,-1 1,0-1,1 1,-1-1,1 1,0-1,-1 0,1 1,1-1,-1 0,0 0,0 0,3 2,-4-3,1-1,-1 1,1-1,0 0,-1 0,1 1,0-1,-1 0,1 0,0 0,-1 0,1 0,0 0,-1 0,1 0,0 0,-1 0,1 0,0-1,-1 1,1 0,1-1,21-18,6-9,1 1,1 1,35-23,-29 23,-1-1,32-34,6-13,-66 68,0 0,1 1,-1 0,1 0,0 1,11-3,-13 5,0-1,0 0,0 0,0 0,0-1,-1 0,0 0,0-1,0 0,9-10,-61 49,-12 25,38-40,1 1,1 0,-21 30,39-50,0 0,1 0,-1 0,0 0,0 0,0 0,0 0,0 0,1 0,-1 0,0 0,0 0,0 0,0 0,1 0,-1 0,0 1,0-1,0 0,0 0,0 0,0 0,1 0,-1 0,0 0,0 1,0-1,0 0,0 0,0 0,0 0,0 0,0 1,0-1,0 0,0 0,0 0,0 0,0 1,0-1,0 0,0 0,0 0,0 0,0 1,0-1,0 0,0 0,0 0,0 0,0 1,0-1,0 0,0 0,0 0,-1 0,1 0,0 0,0 1,0-1,0 0,0 0,0 0,-1 0,1 0,0 0,0 0,0 0,19-8,21-17,-26 15,1 0,0 1,28-13,-27 15,-1-1,0 0,-1-1,18-14,-8 5,1 1,0 1,1 2,46-19,28-16,-23 10,-55 30,-1-2,0 0,-1-1,36-29,-44 31,-1-2,0 1,0-2,-2 1,1-1,-2-1,12-23,-10 17,-5 8,0 1,1 0,0 0,1 0,0 1,1-1,0 2,1-1,18-15,-12 16,0 2,1 0,-1 0,1 2,1 0,-1 1,1 0,-1 1,21 0,59-14,-208 78,29-18,19-8,-91 33,-2-5,85-36,-78 41,-69 28,92-44,102-40,15-7,-1 0,0 0,0-1,-13 2,63-44,8-2,139-106,-59 74,-61 37,-31 18,55-19,22-10,50-49,-85 48,-52 34,48-18,-47 21,46-24,-11-19,-33 36,2 2,43-17,-50 23,0 1,2 0,-1 2,1 0,-1 2,36-2,130 6,-82 3,-76-3,-19 1,1-1,0 0,18-3,-28 2,1 0,-1-1,1 1,-1-1,0 0,0 0,1 0,-2 0,1-1,0 1,0-1,-1 0,7-7,-3 3,1 0,1 0,0 1,0 0,0 0,19-8,30-19,-21 9,-27 18,-1 0,1-1,-1 0,0 0,12-14,-21 21,1 0,-1-1,0 1,1 0,-1 0,0-1,0 1,1 0,-1-1,0 1,0 0,0 0,1-1,-1 1,0-1,0 1,0 0,0-1,0 1,0 0,0-1,0 1,0 0,0-1,0 1,0-1,0 1,0 0,0-1,0 1,0 0,0-1,0 1,0 0,-1-1,1 1,0 0,0-1,-1 1,1 0,0 0,-1-1,-19-1,-24 10,28 0,1 1,1 0,-1 1,2 0,-1 1,-17 19,13-12,-39 28,-9-1,-10 7,-104 54,20-17,96-52,57-33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04T12:40:40.696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3602 15,'-2'4,"0"0,-1 0,1 0,-1-1,0 1,0-1,0 0,0 0,-1 0,1 0,-1-1,-6 4,2 0,-190 130,156-114,-64 24,47-22,-40 35,53-37,-1-2,-1-3,-74 18,59-22,-76 20,117-23,0 0,1 2,1 1,0 0,1 1,-22 21,-27 18,22-20,-187 122,195-132,-2-3,0-1,-2-2,-54 15,62-23,1 1,0 2,1 1,0 1,2 2,-41 28,40-25,0-2,-37 15,-39 23,91-48,1 0,-1-1,0 0,-30 5,-25 10,-44 27,59-23,-66 20,117-43,-73 25,72-24,0 0,0 0,0 1,0-1,1 2,-1-1,1 0,0 1,-8 10,-11 13,-1-1,-1-1,-2-1,-55 37,71-53,-11 7,-1-1,-1-2,0 0,-1-2,-37 11,-5 10,32-12,10-8,0 0,0-2,-1-1,-55 11,68-16,18 1,25-3,-9-7,-1-1,1 0,-1-2,-1 0,0-1,21-13,1-5,54-47,-71 58,0 1,1 1,1 1,0 2,31-11,-26 10,4-1,-20 8,1-1,-1 0,0-1,-1-1,21-14,13-26,-31 29,-22 37,-12 14,12-27,1 0,-1 0,0-1,-13 8,12-9,29-16,40-11,-51 20,0 1,0-2,-1 1,1-1,-1-1,17-12,99-74,-110 80,2 0,0 2,24-12,-36 20,0-1,0 1,0 1,0-1,0 1,0 0,0 0,1 1,-1 0,0 0,0 0,1 1,-1 0,0 0,9 3,-14-4,0 1,-1-1,1 0,-1 0,1 0,-1 0,1 1,-1-1,1 0,-1 0,1 1,-1-1,1 1,-1-1,1 0,-1 1,0-1,1 1,-1-1,0 1,1-1,-1 1,0-1,0 1,1-1,-1 1,0-1,0 1,0-1,0 1,0 0,0-1,0 1,0-1,0 2,-16 17,-29 8,30-21,-1 1,0-2,0 0,0-1,0-1,0 0,-18 0,23-3,27-4,14-3,-13 2,1-2,-1 0,0-2,-1 1,0-2,0 0,-1-1,-1-1,16-15,-8 6,0 1,2 1,0 1,1 1,1 1,52-24,57-28,40-18,8 13,20 6,-130 43,100-35,-138 44,1 3,59-14,-84 23,1 0,0 0,-1-1,0-1,0 0,0 0,0-1,-1-1,14-10,-5 0,0-1,-1-1,20-27,-25 31,1 1,0 1,0 0,24-14,-18 12,34-31,-43 37,0 0,1 1,0 0,0 1,17-8,29-17,-22 10,1 2,1 2,57-19,-4 2,107-31,-177 58,-10 5,-1-1,1-1,17-9,-27 13,1 1,-1-1,1 0,-1 0,0 0,1 0,-1-1,0 1,0 0,0 0,0-1,0 1,0-1,0 1,0-1,-1 1,1-1,-1 1,1-1,-1 0,1 1,-1-1,0 0,0 1,0-1,0 0,0 0,0 1,0-1,-2-3,2 4,0 0,0 0,-1 0,1 0,0 1,-1-1,1 0,-1 0,1 0,-1 0,0 0,1 1,-1-1,0 0,0 1,1-1,-1 0,0 1,0-1,0 1,0 0,0-1,0 1,0-1,1 1,-1 0,-2 0,1 0,-1 0,1 0,0 1,0-1,0 1,-1 0,1 0,0-1,0 2,0-1,-3 2,-3 3,0 0,0 1,1 0,-8 10,-6 5,0-2,-1 0,-1-2,-1 0,-31 17,54-35,0 1,1-1,-1 1,1-1,-1 1,0-1,1 1,-1-1,0 0,0 1,1-1,-1 0,0 0,0 0,1 1,-1-1,0 0,0 0,0 0,1 0,-1 0,0 0,0-1,-1 1,4-16,22-22,53-27,-116 99,-1-2,-1-2,-2-1,-54 26,-89 33,51-29,12-8,47-19,-142 40,163-56,37-9,-1 1,-24 15,3-2,-94 56,90-49,-64 30,79-44,1 2,1 1,-29 24,23-16,-43 24,8-10,-49 25,0-4,76-44,1 3,-57 33,22-12,6-4,50-25,-1-2,0 0,-1-1,0-1,-41 8,-25 8,74-17,0 0,0 0,1 1,0 1,-14 10,15-9,-1-1,1 0,-2-1,1 0,-22 7,-45 9,42-13,0 1,1 2,-54 26,-94 75,35-40,140-70,0-1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04T12:40:01.855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98 2048,'4'-2,"0"0,-1-1,1 1,-1-1,1 1,-1-1,5-6,5-3,-4 4,0 1,1 1,0 0,0 0,0 1,0 0,1 1,0 0,0 1,0 0,12-1,-5 0,0-1,-1-1,1 0,-2-2,1 0,-1 0,30-22,-21 14,50-24,53-5,18-8,-97 28,85-57,-119 73,45-31,2 3,2 3,1 3,91-31,-111 49,-8 2,52-22,-77 28,-1-1,0-1,0 0,-1 0,1-1,-2 0,1-1,11-14,0-3,1 1,0 0,53-41,-45 43,-23 15,1 2,1-1,-1 1,1 0,0 1,0 0,1 0,0 1,-1 0,1 1,1 0,-1 0,0 1,14-1,22 1,-1-3,0-1,88-26,-71 8,0-3,-2-2,104-69,-82 47,131-96,-126 93,142-85,-198 122,4-3,1 1,50-18,-25 16,-2-3,67-37,-41 17,82-48,-32 19,-122 67,-27 17,-6 4,0-1,0-1,-1-1,0 0,-1-2,0-1,-1 0,-27 6,-4 2,-28 10,-74 29,49-5,95-44,1 0,1 1,-1 0,1 1,1 0,-17 19,17-17,-1-1,-1 0,0 0,0-2,-1 1,0-1,0-1,-14 6,-7 5,31-17,0 0,1 0,-1 0,1 0,0 0,-1 1,1-1,0 0,0 1,0-1,0 1,0-1,0 1,0-1,-1 3,6 2,14-11,128-64,-110 50,-30 15,1 0,1 0,-1 1,0-1,15-3,-36 12,0-1,0 2,-18 9,-17 7,-173 77,184-81,-62 19,-5 2,-1 12,-7 14,8 0,67-41,0-1,-69 30,50-27,-84 51,89-47,-97 50,130-72,0-1,0 0,-1-1,0-1,-32 3,-31 8,78-13,-1-1,1 1,0 1,0-1,0 1,0-1,1 1,-1 1,1-1,0 1,1-1,-1 1,1 0,-3 6,2-4,0-1,-1 0,1 0,-1 0,-1 0,1-1,-1 0,-11 8,-32 13,-98 46,-60 15,64-23,-100 71,210-116,25-14,0-1,0 0,0 0,-16 5,6-3,1 1,0 0,1 1,-20 13,20-11,-1 0,-1-2,-32 12,19-11,-7 1,-1 2,2 2,-51 25,39-17,35-16,1-1,0 2,0 0,-18 13,25-15,1 1,0 0,0 0,0 0,-4 10,5-9,0-1,0 0,-1 0,1 0,-1-1,-9 8,-58 41,62-49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04T12:41:52.313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6714 0,'-6'3,"0"-1,1 1,0 0,0 0,0 1,0-1,0 1,1 0,-1 0,1 1,-4 5,-8 7,-8 2,-44 28,-10 9,43-30,-2-2,0-1,-2-2,0-1,-44 14,38-15,13-7,2 1,-1 2,-32 21,46-26,0-1,-1-1,0-1,-22 7,-13 6,8 0,-75 48,98-56,-1-2,-37 14,-28 13,24-7,-84 28,-36 17,172-68,0 1,1 0,0 1,0 0,1 1,0 0,-9 12,10-11,0 0,-1-1,-1 0,1-1,-1 0,-23 13,13-10,-37 27,45-28,0-2,-1 0,0 0,-1-1,0-1,-23 8,-135 38,142-44,0 2,1 2,1 0,-32 20,25-12,-68 26,40-26,36-13,1 1,0 1,-47 26,-152 124,115-80,66-56,-1-3,-56 20,-44 19,19-9,-25 11,83-22,53-29,-1-1,0-1,-1 0,-21 7,16-10,1 1,0 1,0 1,1 0,1 2,0 0,0 2,1 0,-22 20,28-23,0 0,0-2,-1 1,0-2,0 0,-1 0,0-1,0-1,-32 6,-18 8,35-7,2 1,-1 1,-26 19,-35 18,80-46,-28 13,1 1,1 2,-54 41,73-51,1 0,-2 0,1-2,-34 13,4-1,21-11,-1-1,-31 7,11-3,36-11,-1 1,1 1,1 0,-1 1,0 0,1 0,0 1,1 0,-1 1,-15 15,16-15,-1-1,0 1,0-2,-1 1,1-1,-1-1,-1 0,1-1,-14 3,-37 14,46-12,0 1,0 1,-25 21,26-20,0 0,-1 0,-25 12,-30 17,51-28,1-1,-25 10,-85 45,67-40,-97 46,138-62,-1-1,-25 7,28-11,2 1,-1 1,1 0,-23 14,30-15,-52 35,-70 32,92-51,28-15,-1 0,0-1,-18 6,0-3,22-7,-1 0,0 1,1 0,0 1,-12 6,81-37,-53 25,1 0,-1-1,0 1,0-2,-1 1,1-1,-1 0,1 0,-1-1,-1 0,1 0,-1 0,1-1,6-9,-11 12,1 1,-1-1,1 1,-1 0,1-1,0 1,0 0,0 0,0 0,0 1,1-1,-1 0,0 1,5-3,-3 4,1-1,-1 1,0-1,0 1,1 0,-1 1,0-1,8 3,-10-3,1 0,-1 0,0 0,0-1,1 1,-1-1,0 1,0-1,0 0,0 1,1-1,-1 0,0 0,-1-1,5-2,31-28,-1 1,-26 27,0 0,0 1,1 0,-1 1,1 0,0 1,19-1,21-2,-38 1,0-1,0 1,-1-2,1 0,-1-1,0 0,-1 0,1-1,-1-1,-1 0,1-1,-1 0,15-18,-17 20,1 0,0 0,0 1,0 0,1 0,0 1,0 0,0 1,0 0,1 1,0 0,-1 1,23-2,31-9,-57 10,0 1,0-1,-1 0,1 0,0-1,-1 0,0 0,0 0,0-1,-1 0,1 0,-1 0,0-1,-1 0,8-12,-2 5,1 0,-1 0,2 1,20-16,-26 23,1 1,-1 0,0 1,1 0,0 0,0 0,-1 1,2 0,-1 0,0 1,0 0,14-1,-4 0,-1 0,1-1,-1-1,1-1,-1 0,-1-2,1 1,-1-2,0 0,17-13,-13 9,1 1,1 1,0 0,42-13,-42 17,-1 0,1-2,-1-1,-1 0,0-2,0 0,29-24,-30 24,1 0,0 1,0 1,35-10,24-12,208-85,-269 110,36-12,0-2,59-32,-102 46,0-1,-1-1,0 0,10-11,27-22,-36 30,-22 9,-22 9,23-2,-7 4,17-11,9-9,7-4,0 1,28-21,-39 36,-10 10,-11 11,2-11,1-1,-1-1,-1 0,1-1,-2-1,-19 7,-30 13,64-23,14-4,17-3,3-6,-1-2,0-1,47-25,-38 18,-26 13,0-1,0-1,-1 1,0-2,18-15,22-17,-38 30,0 0,19-19,-24 22,0-1,1 1,0 1,0 0,15-7,14-8,103-45,-87 43,-46 20,1 0,-1 0,0-1,11-7,1 0,0 1,1 0,42-12,-42 15,45-9,11-5,-37 10,-35 10,0 1,1-1,-1 0,0-1,0 0,0 0,0 0,0-1,-1 0,8-7,-11 2,-14 11,-16 9,-9 13,27-18,-1 1,0-1,0-1,-14 6,22-10,-1 0,1 0,-1 0,1 0,-1-1,0 1,0-1,1 0,-1 0,-5 0,8 0,0 0,0-1,-1 1,1 0,0 0,0 0,0 0,-1 0,1 0,0-1,0 1,0 0,-1 0,1 0,0-1,0 1,0 0,0 0,0-1,0 1,0 0,-1 0,1-1,0 1,0 0,0 0,0-1,0 1,0 0,0 0,0-1,0 1,0 0,0 0,1-1,-1 1,0 0,13-19,-2 9,1-1,0 2,1 0,0 1,0 0,23-9,-18 8,0-1,-1 0,20-15,-26 17,0-1,0 2,1 0,0 0,0 1,0 0,1 1,0 1,0 0,0 0,1 2,18-2,-17 3,-23 7,-18 10,18-8,-99 92,98-92,-24 19,0-1,-2-2,-39 20,56-35,-1-1,-1-1,0 0,1-2,-2 0,-33 3,53-8,0 0,0 0,0 0,0 0,0 0,0 0,0 0,0-1,0 1,0 0,0 0,0-1,0 1,0-1,0 1,0-1,0 1,0-1,1 0,-1 1,0-1,0 0,1 1,-1-1,0 0,1 0,-1-1,0 0,1 0,0 1,-1-1,1 0,0 0,0 0,0 1,1-1,-1 0,0 0,1 1,-1-1,1 0,1-2,0 0,0-1,0 1,0 0,1 1,-1-1,1 0,0 1,0-1,1 1,-1 0,1 0,4-3,83-24,-68 25,-1-2,1-1,25-13,271-145,-262 138,-34 18,-1-1,0-1,38-28,-35 22,0 2,1 0,38-16,-27 14,36-24,176-112,-201 126,2 2,1 2,53-17,-25 19,-49 15,-1-1,-1-2,0-1,34-18,35-16,-83 38,-1-2,0 1,0-1,21-22,29-20,36-1,-67 36,47-29,36-26,-86 55,2 1,36-13,-39 18,-1-1,0-2,36-23,-27 13,44-21,-13 9,125-57,-127 63,66-37,19-3,-141 65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04T12:42:09.246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2751 1,'-17'2,"-1"0,1 2,0 0,0 1,0 1,0 0,-26 16,-43 13,65-26,1-1,-31 20,-12 6,-162 82,33-32,99-40,70-31,-2-1,-49 17,33-15,1 2,-55 29,21-8,31-19,25-11,1 0,-26 16,24-12,-1-1,-40 14,-27 15,0 4,58-30,1 1,1 1,-28 21,26-15,-1 0,-1-2,0-2,-2 0,0-2,-40 12,-15 8,64-24,-1 0,-51 13,16-13,34-8,0 2,0 1,1 1,0 1,0 1,-26 14,3 9,-80 71,127-103,0 1,-1 0,1 0,0-1,0 1,0 0,0 0,0 0,0 0,0 0,1 0,-1 0,0 0,1 1,-1-1,0 0,1 0,-1 1,1-1,0 0,-1 0,1 1,0-1,0 0,0 1,0-1,0 0,0 1,0-1,1 0,-1 1,0-1,1 0,-1 1,1-1,-1 0,1 0,0 0,0 2,2-1,0 0,0 0,-1 0,1 0,0-1,0 1,1-1,-1 0,0 0,0 0,1 0,-1-1,0 1,5-1,0 1,0-1,-1 0,1-1,0 0,-1 0,1 0,-1-1,1 0,-1-1,0 0,0 0,0 0,0-1,-1 0,12-8,88-50,-83 49,0 1,1 0,1 2,47-13,42-17,-15-4,-67 30,0-2,-1-1,-1-1,30-24,79-54,-84 54,2 3,1 2,72-32,-83 45,173-93,-108 68,-86 35,0 0,45-14,14-8,-40 16,71-21,-65 25,53-25,133-48,-36 16,-167 60,34-16,-63 27,0 0,-1-1,1 0,-1 0,0 0,0-1,0 0,0 1,-1-1,5-7,-3 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04T12:42:53.460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9599 54,'-42'-1,"-46"2,82-1,-1 1,1 1,-1-1,1 1,0 0,0 1,0-1,0 1,0 1,-10 6,-212 153,174-123,-2-2,-1-3,-65 29,60-39,43-18,0 0,-33 20,6 0,-1-2,-83 33,104-47,2 2,-38 25,6 8,96-55,48-41,-65 38,1 0,-2-2,0 0,-1-2,0 0,26-28,-30 29,0 1,1 0,0 1,1 1,0 1,36-14,-42 19,96-49,-94 49,-1 0,1 1,1 1,16-2,-16 3,1-1,-1-1,21-8,148-61,58-47,-236 117,-1-1,1 0,-1 0,0 0,-1-1,7-7,-9 10,-1-1,1 1,-1 0,0-1,0 1,0-1,-1 0,0 1,1-1,-1 0,0 0,-1 0,1 0,0-5,-1 9,0-1,0 1,0 0,-1 0,1-1,0 1,0 0,0 0,0-1,0 1,0 0,0 0,0 0,0-1,-1 1,1 0,0 0,0 0,0 0,0-1,-1 1,1 0,0 0,0 0,-1 0,1 0,0 0,0-1,0 1,-1 0,1 0,0 0,0 0,-1 0,1 0,0 0,0 0,-1 0,1 0,0 0,0 0,-1 0,1 0,0 1,-17 6,-10 13,2-1,-1-2,-1 0,-1-1,-38 15,-34 19,-26 22,-15 12,109-69,1-2,-2 0,0-3,-45 10,58-13,0 0,0 1,1 1,0 1,-27 20,23-15,0-1,-46 19,28-15,-66 39,24-12,-85 49,123-73,-148 77,40-23,73-25,43-27,-57 29,-85 37,113-47,47-29,0-1,-22 10,-150 84,77-55,-62 34,92-45,58-29,0 1,-30 20,-45 30,-79 52,180-113,-1 0,0-1,0 1,0 0,1-1,-1 1,0-1,0 1,0-1,0 1,0-1,0 0,0 1,0-1,-1 0,1 0,0 0,0 0,0 0,-1 0,8-16,29-27,-28 38,-5 4,0 0,0-1,-1 1,1 0,0 0,0-1,-1 1,1-1,-1 0,0 1,1-1,-1 0,0 0,0 0,0 0,0 0,0 0,-1 0,1 0,0-4,-58 23,40-11,0 1,0 1,0 0,-19 14,-10 5,24-13,1 0,0 2,-30 28,32-25,-1-2,-1 0,-32 18,35-22,33-16,33-14,21-23,70-55,-129 89,-16 11,-17 12,-11-5,0-1,-48 9,42-11,-50 18,87-26,1 1,-1-1,1 0,0 1,-1 0,1-1,0 1,0 0,0 0,0 0,0 1,1-1,-1 0,1 1,-1-1,1 1,0-1,0 1,0 0,0-1,1 1,-1 0,1 0,-1 2,1-3,0 0,0 0,0 0,0 0,1 0,-1-1,0 1,1 0,-1 0,1-1,0 1,-1 0,1-1,0 1,0 0,0-1,0 1,0-1,1 0,-1 1,0-1,1 0,-1 0,1 0,-1 0,1 0,0 0,-1 0,1 0,0-1,-1 1,1-1,0 1,0-1,3 1,-17-2,1 1,-1 0,0 1,1 1,-1 0,1 0,-1 1,-10 5,-15 10,1 1,0 2,2 1,1 2,-37 34,65-54,0 0,0-1,-1 0,0 0,0 0,0 0,0-1,0 0,-11 2,8-2,1 0,-1 1,1 0,-12 7,-6 6,15-8,-1 0,0-1,0 0,-1-1,-23 8,36-14,0 0,-1 0,1 0,0 1,-1-1,1 0,0 0,-1 0,1 0,0 0,-1 0,1 0,0 0,-1 0,1 0,-1 0,1 0,0 0,-1-1,1 1,0 0,-1 0,1 0,0 0,0-1,-1 1,1 0,0 0,-1-1,1 1,0 0,0 0,0-1,-1 1,1 0,0-1,0 1,0 0,0-1,-1 0,5-18,16-16,-12 28,0 0,0 0,0 1,1 0,0 0,0 1,0 1,1-1,-1 1,1 1,20-5,17-7,5-8,68-39,54-36,-174 98,0 0,0 0,0 1,0-1,0 0,0 0,0 0,0 0,1 0,-1 0,0 0,0 0,0 0,0 1,0-1,0 0,0 0,0 0,0 0,0 0,0 0,0 0,0 0,1 0,-1 0,0 0,0 0,0 0,0 0,0 0,0 0,0 0,0 0,1 0,-1 0,0 0,0 0,0 0,0 0,0 0,0 0,0 0,0 0,0 0,1 0,-1 0,0 0,0 0,0 0,-9 16,-17 17,11-20,0 1,-1-2,-1 0,0-1,0 0,-30 12,10-5,-46 32,52-31,-53 26,-170 48,228-83,1 2,-47 30,71-48,7-12,9-18,-11 27,2 1,-1 0,1 0,0 0,0 0,1 1,0 0,9-6,-12 10,0 0,0 0,0 1,0-1,0 1,1 0,-1 1,1-1,-1 1,1-1,0 1,0 1,-1-1,1 1,0 0,0 0,0 0,6 2,-10-2,-1 0,0 0,1 0,-1 0,1 0,-1 0,0 0,1 1,-1-1,0 0,0 0,1 1,-1-1,0 0,1 0,-1 1,0-1,0 0,0 0,1 1,-1-1,0 0,0 1,0-1,0 0,1 1,-1-1,0 1,0-1,0 0,0 1,0-1,0 0,0 1,0-1,0 0,0 1,0-1,-1 1,-9 18,-19 13,-111 83,133-111,0 1,0-2,0 1,0-1,-1 0,1 0,-1-1,0 0,0-1,0 0,0 0,-9 0,4 0,0 0,1 1,-24 8,24-6,7-1,0-1,0 0,0 0,0 0,0-1,-1 0,1 0,-6 0,39-19,96-46,-153 79,0 2,-45 34,60-40,-1 0,-1-2,1 0,-1-1,-35 12,40-14,-1-1,1 1,0 1,1 0,-1 0,-9 10,8-7,0 0,-1-1,-15 8,-24 6,-1-2,0-3,-74 15,114-29,0 1,1 0,-24 14,-4 2,-72 37,66-33,-76 31,95-44,0 1,1 1,-40 28,51-32,-11 5,-1-2,0-1,-37 12,17-7,-78 36,-59 21,162-65,0 1,-34 19,0 1,-39 18,84-44,-1 2,1 0,1 0,-1 1,1 0,0 1,1 0,-14 14,23-21,0 1,0-1,0 1,0-1,0 0,0 1,0-1,0 1,1-1,-1 0,0 1,1-1,-1 0,1 0,0 1,-1-1,1 0,0 0,0 0,-1 0,1 0,0 0,0 0,0 0,1 0,-1 0,2 1,32 23,-33-24,0 0,1-1,-1 1,0-1,1 1,-1-1,0 0,1 0,-1 0,0-1,1 1,-1 0,0-1,0 0,1 1,-1-1,0 0,0 0,0 0,0 0,0-1,0 1,2-2,49-46,-26 23,38-19,-50 36,0 0,-1-1,-1 0,0-1,0-1,17-20,-10 8,-17 21,-15 14,8-8,-81 68,85-71,0 0,0 0,0 0,0 0,1 0,-1 0,0 0,0 0,0 0,0 0,0 0,0 0,0 0,0 0,1 0,-1 0,0 0,0 0,0 0,0 0,0 0,0 0,0 0,1 0,-1 0,0 1,0-1,0 0,0 0,0 0,0 0,0 0,0 0,0 0,0 0,0 0,0 0,1 1,-1-1,0 0,0 0,0 0,0 0,0 0,0 0,0 0,0 0,0 1,0-1,0 0,0 0,0 0,0 0,0 0,0 0,0 0,0 1,-1-1,1 0,0 0,0 0,0 0,0 0,0 0,19-1,19-5,-15-2,0 0,0-2,35-21,-38 19,2 1,0 0,0 2,24-7,-11 5,-1-2,0-2,0-1,-2-1,41-30,-3 4,142-87,-192 119,0 2,1 0,27-8,26-9,10-9,-46 22,-2-3,46-26,40-24,-178 88,6 7,-67 51,67-44,-63 36,49-43,0-2,-2-2,-102 22,143-39,1 2,-41 20,-5 3,-39 14,-65 25,142-58,0 1,1 1,0 2,-33 26,32-22,10-9,1-1,-36 13,40-18,0 0,0 2,0-1,1 2,-28 22,14-3,22-20,-1 0,0-1,0 0,0-1,-1 0,0 0,-1-1,1 0,-1-1,0 0,-14 3,-29 7,28-7,0-1,-33 4,47-9,0 0,0 2,0-1,0 1,1 1,-1 0,1 1,-13 8,-84 67,39-27,-55 19,46-28,48-26,-27 14,41-26,-1 0,0-1,0-1,0-1,-1 0,1-1,-35 1,14-6,27 1,-1 0,0 1,0 0,0 1,0 0,1 0,-14 5,25-6,-1 0,1 0,0 0,-1 0,1 0,-1 0,1 0,0 0,-1 1,1-1,0 0,-1 0,1 0,0 1,-1-1,1 0,0 0,0 1,-1-1,1 0,0 0,0 1,-1-1,1 0,0 1,0-1,0 1,0-1,-1 0,1 1,0-1,0 0,0 1,0-1,0 1,0-1,0 0,0 1,0-1,0 0,0 1,1 0,15 11,26 4,-18-9,-10-3,-1-1,1 0,0 0,27 0,-38-3,-1 0,1 0,0-1,-1 1,1-1,-1 1,1-1,-1 0,1 0,-1 0,1 0,-1-1,0 1,0 0,1-1,-1 0,0 0,0 1,-1-1,1 0,0 0,-1-1,1 1,-1 0,0 0,1-1,-1 1,0-1,-1 1,1-1,0-4,2-2,-1-1,2 1,-1 0,1 0,0 0,1 0,0 1,0 0,1 0,0 0,1 0,0 1,0 1,0-1,1 1,0 0,0 0,0 1,10-4,17-7,0 3,1 0,63-12,-25 7,-24 0,0-1,-2-3,50-30,-69 34,-1-1,43-38,-45 35,0 1,50-30,-17 6,-83 64,-178 132,-45 2,220-140,0-1,0-1,-1-2,0-1,-30 5,-68 22,111-30,0 1,1 1,0 1,0 0,1 0,-17 15,9-5,-114 89,118-95,-1-2,0 0,0-1,-1-1,-1-1,-26 7,17-6,1 0,1 2,-1 1,2 2,-48 28,-262 169,318-200,0-1,-1-1,0-1,0-1,-1 0,-25 4,-29 8,-34 13,37-12,-69 29,57-24,3-1,-7 4,-16 6,94-29,1-1,-1 2,1-1,0 1,0 1,1-1,0 1,-12 13,18-18,0 1,0 0,0-1,0 1,1 0,-1-1,1 1,-1 0,1 0,0-1,-1 1,1 0,0 0,0 0,0-1,1 1,-1 0,0 0,1-1,-1 1,1 0,-1 0,1-1,0 1,0-1,0 1,0-1,0 1,0-1,0 1,0-1,0 0,1 0,-1 1,1-1,-1 0,3 1,-2 0,1 0,0 0,0 0,0 0,1 0,-1 0,0-1,1 0,-1 0,1 0,-1 0,1 0,0-1,-1 1,1-1,-1 0,1 0,4-1,3-4,-1 0,0 0,0-1,0 0,-1-1,17-15,-18 15,0-1,0 2,0-1,1 2,0-1,1 1,-1 0,1 1,12-4,14-1,-12 2,1 2,0 0,50-2,-60 5,0 0,1-1,-1-1,-1-1,1 0,-1 0,0-2,17-9,-18 9,203-114,-47 15,-169 106,1 0,-1 0,0 0,0-1,0 1,0 0,0 0,0 0,1 0,-1 0,0 0,0 0,0 0,0 0,0 0,0 0,0-1,0 1,1 0,-1 0,0 0,0 0,0 0,0 0,0 0,0-1,0 1,0 0,0 0,0 0,0 0,0 0,0-1,0 1,0 0,0 0,0 0,0 0,0 0,0 0,0-1,0 1,0 0,0 0,-1 0,1 0,0 0,0 0,0 0,0-1,0 1,0 0,0 0,0 0,0 0,-1 0,1 0,0 0,0 0,0 0,0 0,0 0,0 0,-1 0,1 0,0 0,0 0,0 0,-18-3,-23 5,30 2,0 1,0 0,0 1,-20 14,31-17,12-7,15-8,0-4,-10 7,0-1,0 0,-1-1,-1-1,0 0,14-15,-20 14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04T12:43:04.667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1338,'0'-9,"0"1,0-1,1 0,0 0,4-15,-3 21,-1 0,1 0,0 0,0 0,0 0,0 0,0 1,0-1,1 1,0-1,-1 1,1 0,0 0,0 0,0 1,0-1,6-2,23-10,-19 7,0 1,0 1,0 0,1 1,0 0,21-2,-6 1,0 0,-1-2,0-2,52-22,7-2,-19 15,-49 15,-1-2,0 0,33-16,170-90,-197 97,-1-1,-1 0,31-29,-16 14,5-2,68-41,-34 33,2 5,139-45,-173 62,-1-1,0-2,76-53,-37 23,25-4,68-45,-150 88,0 0,1 2,49-12,-18 5,-26 7,17-4,-1-2,-1-2,63-35,-96 41,-18 6,3 5,0 1,0 0,0 0,0 0,0 0,0 0,0 1,0-1,0 1,0-1,0 1,0 0,0 0,-2 1,-45 31,28-18,0-1,-40 20,-114 30,-19 9,-221 138,117-49,68-39,78-37,78-47,-97 36,73-34,-203 87,219-91,40-20,1 2,1 1,-59 40,171-95,-26 10,1 1,71-23,-7 0,-82 35,53-28,-52 24,43-17,-51 23,0-1,0-1,-1-1,27-22,29-18,56-31,-184 130,34-29,0-1,-33 24,17-18,23-15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945659" cy="4963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5" y="1"/>
            <a:ext cx="2945659" cy="4963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758DB6D7-8F52-4627-82B0-64427F6CAB12}" type="datetimeFigureOut">
              <a:rPr lang="nl-BE" smtClean="0"/>
              <a:pPr/>
              <a:t>4/09/2023</a:t>
            </a:fld>
            <a:endParaRPr lang="nl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2950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4" tIns="45712" rIns="91424" bIns="45712" rtlCol="0" anchor="ctr"/>
          <a:lstStyle/>
          <a:p>
            <a:endParaRPr lang="nl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nl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3" y="9428584"/>
            <a:ext cx="2945659" cy="496332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5" y="9428584"/>
            <a:ext cx="2945659" cy="496332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75C4EDC4-455B-4733-8C64-492D5422F733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1030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C4EDC4-455B-4733-8C64-492D5422F733}" type="slidenum">
              <a:rPr lang="nl-BE" smtClean="0"/>
              <a:pPr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72166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C4EDC4-455B-4733-8C64-492D5422F733}" type="slidenum">
              <a:rPr lang="nl-BE" smtClean="0"/>
              <a:pPr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45821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BD28E056-52BD-4544-987D-909982DE4E19}" type="datetimeFigureOut">
              <a:rPr lang="nl-BE" smtClean="0"/>
              <a:pPr/>
              <a:t>4/09/2023</a:t>
            </a:fld>
            <a:endParaRPr lang="nl-BE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nl-BE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08021BE-261D-4825-9E4C-8B0CD788F06A}" type="slidenum">
              <a:rPr lang="nl-BE" smtClean="0"/>
              <a:pPr/>
              <a:t>‹N°›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8E056-52BD-4544-987D-909982DE4E19}" type="datetimeFigureOut">
              <a:rPr lang="nl-BE" smtClean="0"/>
              <a:pPr/>
              <a:t>4/09/2023</a:t>
            </a:fld>
            <a:endParaRPr lang="nl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021BE-261D-4825-9E4C-8B0CD788F06A}" type="slidenum">
              <a:rPr lang="nl-BE" smtClean="0"/>
              <a:pPr/>
              <a:t>‹N°›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BD28E056-52BD-4544-987D-909982DE4E19}" type="datetimeFigureOut">
              <a:rPr lang="nl-BE" smtClean="0"/>
              <a:pPr/>
              <a:t>4/09/2023</a:t>
            </a:fld>
            <a:endParaRPr lang="nl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C08021BE-261D-4825-9E4C-8B0CD788F06A}" type="slidenum">
              <a:rPr lang="nl-BE" smtClean="0"/>
              <a:pPr/>
              <a:t>‹N°›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8E056-52BD-4544-987D-909982DE4E19}" type="datetimeFigureOut">
              <a:rPr lang="nl-BE" smtClean="0"/>
              <a:pPr/>
              <a:t>4/09/2023</a:t>
            </a:fld>
            <a:endParaRPr lang="nl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08021BE-261D-4825-9E4C-8B0CD788F06A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8E056-52BD-4544-987D-909982DE4E19}" type="datetimeFigureOut">
              <a:rPr lang="nl-BE" smtClean="0"/>
              <a:pPr/>
              <a:t>4/09/2023</a:t>
            </a:fld>
            <a:endParaRPr lang="nl-BE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C08021BE-261D-4825-9E4C-8B0CD788F06A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D28E056-52BD-4544-987D-909982DE4E19}" type="datetimeFigureOut">
              <a:rPr lang="nl-BE" smtClean="0"/>
              <a:pPr/>
              <a:t>4/09/2023</a:t>
            </a:fld>
            <a:endParaRPr lang="nl-BE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C08021BE-261D-4825-9E4C-8B0CD788F06A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D28E056-52BD-4544-987D-909982DE4E19}" type="datetimeFigureOut">
              <a:rPr lang="nl-BE" smtClean="0"/>
              <a:pPr/>
              <a:t>4/09/2023</a:t>
            </a:fld>
            <a:endParaRPr lang="nl-BE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C08021BE-261D-4825-9E4C-8B0CD788F06A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nl-BE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8E056-52BD-4544-987D-909982DE4E19}" type="datetimeFigureOut">
              <a:rPr lang="nl-BE" smtClean="0"/>
              <a:pPr/>
              <a:t>4/09/2023</a:t>
            </a:fld>
            <a:endParaRPr lang="nl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08021BE-261D-4825-9E4C-8B0CD788F06A}" type="slidenum">
              <a:rPr lang="nl-BE" smtClean="0"/>
              <a:pPr/>
              <a:t>‹N°›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8E056-52BD-4544-987D-909982DE4E19}" type="datetimeFigureOut">
              <a:rPr lang="nl-BE" smtClean="0"/>
              <a:pPr/>
              <a:t>4/09/2023</a:t>
            </a:fld>
            <a:endParaRPr lang="nl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08021BE-261D-4825-9E4C-8B0CD788F06A}" type="slidenum">
              <a:rPr lang="nl-BE" smtClean="0"/>
              <a:pPr/>
              <a:t>‹N°›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8E056-52BD-4544-987D-909982DE4E19}" type="datetimeFigureOut">
              <a:rPr lang="nl-BE" smtClean="0"/>
              <a:pPr/>
              <a:t>4/09/2023</a:t>
            </a:fld>
            <a:endParaRPr lang="nl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08021BE-261D-4825-9E4C-8B0CD788F06A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BD28E056-52BD-4544-987D-909982DE4E19}" type="datetimeFigureOut">
              <a:rPr lang="nl-BE" smtClean="0"/>
              <a:pPr/>
              <a:t>4/09/2023</a:t>
            </a:fld>
            <a:endParaRPr lang="nl-BE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C08021BE-261D-4825-9E4C-8B0CD788F06A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nl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/>
              <a:t>Cliquez sur l'icône pour ajouter une image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D28E056-52BD-4544-987D-909982DE4E19}" type="datetimeFigureOut">
              <a:rPr lang="nl-BE" smtClean="0"/>
              <a:pPr/>
              <a:t>4/09/2023</a:t>
            </a:fld>
            <a:endParaRPr lang="nl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nl-BE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C08021BE-261D-4825-9E4C-8B0CD788F06A}" type="slidenum">
              <a:rPr lang="nl-BE" smtClean="0"/>
              <a:pPr/>
              <a:t>‹N°›</a:t>
            </a:fld>
            <a:endParaRPr lang="nl-B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customXml" Target="../ink/ink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.jpeg"/><Relationship Id="rId7" Type="http://schemas.openxmlformats.org/officeDocument/2006/relationships/customXml" Target="../ink/ink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jpeg"/><Relationship Id="rId7" Type="http://schemas.openxmlformats.org/officeDocument/2006/relationships/customXml" Target="../ink/ink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jpeg"/><Relationship Id="rId7" Type="http://schemas.openxmlformats.org/officeDocument/2006/relationships/customXml" Target="../ink/ink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.jpeg"/><Relationship Id="rId7" Type="http://schemas.openxmlformats.org/officeDocument/2006/relationships/customXml" Target="../ink/ink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2.png"/><Relationship Id="rId5" Type="http://schemas.openxmlformats.org/officeDocument/2006/relationships/image" Target="../media/image2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.jpeg"/><Relationship Id="rId7" Type="http://schemas.openxmlformats.org/officeDocument/2006/relationships/customXml" Target="../ink/ink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2.pn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customXml" Target="../ink/ink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5000"/>
              </a:schemeClr>
            </a:gs>
            <a:gs pos="50000">
              <a:schemeClr val="bg2">
                <a:lumMod val="85000"/>
              </a:schemeClr>
            </a:gs>
            <a:gs pos="100000">
              <a:schemeClr val="bg2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7BF17C7-A309-4DCD-88C4-2CEF6067E4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4177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D7C4F1-7426-43FF-8903-E15BF236E6F7}"/>
              </a:ext>
            </a:extLst>
          </p:cNvPr>
          <p:cNvSpPr/>
          <p:nvPr/>
        </p:nvSpPr>
        <p:spPr>
          <a:xfrm>
            <a:off x="840763" y="4149080"/>
            <a:ext cx="6436210" cy="1728192"/>
          </a:xfrm>
          <a:prstGeom prst="rect">
            <a:avLst/>
          </a:prstGeom>
          <a:solidFill>
            <a:schemeClr val="bg2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3982076"/>
            <a:ext cx="7272808" cy="2062200"/>
          </a:xfrm>
        </p:spPr>
        <p:txBody>
          <a:bodyPr>
            <a:normAutofit/>
          </a:bodyPr>
          <a:lstStyle/>
          <a:p>
            <a:pPr lvl="0" algn="ctr"/>
            <a:r>
              <a:rPr lang="fr-FR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Heraanleg</a:t>
            </a:r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van Odon </a:t>
            </a:r>
            <a:r>
              <a:rPr lang="fr-FR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Warlandlaan</a:t>
            </a:r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b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fr-FR" sz="2400" dirty="0">
                <a:latin typeface="Comic Sans MS" panose="030F0702030302020204" pitchFamily="66" charset="0"/>
              </a:rPr>
              <a:t>Réaménagement de l’avenue Odon </a:t>
            </a:r>
            <a:r>
              <a:rPr lang="fr-FR" sz="2400" dirty="0" err="1">
                <a:latin typeface="Comic Sans MS" panose="030F0702030302020204" pitchFamily="66" charset="0"/>
              </a:rPr>
              <a:t>Warland</a:t>
            </a:r>
            <a:endParaRPr lang="fr-FR" sz="2400" dirty="0">
              <a:latin typeface="Comic Sans MS" panose="030F0702030302020204" pitchFamily="66" charset="0"/>
            </a:endParaRPr>
          </a:p>
        </p:txBody>
      </p:sp>
      <p:pic>
        <p:nvPicPr>
          <p:cNvPr id="7" name="Image 6" descr="LOGO COMPLET.jpg">
            <a:extLst>
              <a:ext uri="{FF2B5EF4-FFF2-40B4-BE49-F238E27FC236}">
                <a16:creationId xmlns:a16="http://schemas.microsoft.com/office/drawing/2014/main" id="{73A7C411-EEB7-42EA-B556-282DD54C984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51520" y="188640"/>
            <a:ext cx="1350000" cy="90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12E7382-CC6F-4CEC-8C55-F8202E490F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93826"/>
            <a:ext cx="78125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2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5000"/>
              </a:schemeClr>
            </a:gs>
            <a:gs pos="50000">
              <a:schemeClr val="bg2">
                <a:lumMod val="85000"/>
              </a:schemeClr>
            </a:gs>
            <a:gs pos="100000">
              <a:schemeClr val="bg2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 SEU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7504" y="188640"/>
            <a:ext cx="1224136" cy="868742"/>
          </a:xfrm>
          <a:prstGeom prst="rect">
            <a:avLst/>
          </a:prstGeom>
        </p:spPr>
      </p:pic>
      <p:pic>
        <p:nvPicPr>
          <p:cNvPr id="3" name="Image 2" descr="Une image contenant arbre, plein air, plante, Aménagement paysager&#10;&#10;Description générée automatiquement">
            <a:extLst>
              <a:ext uri="{FF2B5EF4-FFF2-40B4-BE49-F238E27FC236}">
                <a16:creationId xmlns:a16="http://schemas.microsoft.com/office/drawing/2014/main" id="{3204398B-0ADE-4083-FCB6-D81A729E9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82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7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5000"/>
              </a:schemeClr>
            </a:gs>
            <a:gs pos="50000">
              <a:schemeClr val="bg2">
                <a:lumMod val="85000"/>
              </a:schemeClr>
            </a:gs>
            <a:gs pos="100000">
              <a:schemeClr val="bg2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 SEU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7504" y="188640"/>
            <a:ext cx="1224136" cy="868742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587901E9-9DBC-497D-958E-E8CD4AC0A589}"/>
              </a:ext>
            </a:extLst>
          </p:cNvPr>
          <p:cNvSpPr txBox="1">
            <a:spLocks/>
          </p:cNvSpPr>
          <p:nvPr/>
        </p:nvSpPr>
        <p:spPr>
          <a:xfrm>
            <a:off x="0" y="2852936"/>
            <a:ext cx="9144000" cy="1836204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</a:rPr>
              <a:t>Werf</a:t>
            </a:r>
            <a:b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b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fr-FR" dirty="0">
                <a:latin typeface="Comic Sans MS" panose="030F0702030302020204" pitchFamily="66" charset="0"/>
              </a:rPr>
              <a:t>Chantier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9129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5000"/>
              </a:schemeClr>
            </a:gs>
            <a:gs pos="50000">
              <a:schemeClr val="bg2">
                <a:lumMod val="85000"/>
              </a:schemeClr>
            </a:gs>
            <a:gs pos="100000">
              <a:schemeClr val="bg2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 SEU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07504" y="188640"/>
            <a:ext cx="1224136" cy="868742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7F47E11A-95EE-4976-86BF-F899E1F8A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188640"/>
            <a:ext cx="6264696" cy="990600"/>
          </a:xfrm>
        </p:spPr>
        <p:txBody>
          <a:bodyPr>
            <a:normAutofit/>
          </a:bodyPr>
          <a:lstStyle/>
          <a:p>
            <a:pPr lvl="0" algn="ctr"/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Heraanleg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van Odon </a:t>
            </a:r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Warlandlaan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b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fr-FR" sz="2000" dirty="0">
                <a:latin typeface="Comic Sans MS" panose="030F0702030302020204" pitchFamily="66" charset="0"/>
              </a:rPr>
              <a:t>Réaménagement de l’avenue Odon </a:t>
            </a:r>
            <a:r>
              <a:rPr lang="fr-FR" sz="2000" dirty="0" err="1">
                <a:latin typeface="Comic Sans MS" panose="030F0702030302020204" pitchFamily="66" charset="0"/>
              </a:rPr>
              <a:t>Warland</a:t>
            </a:r>
            <a:endParaRPr lang="fr-FR" sz="2000" dirty="0">
              <a:latin typeface="Comic Sans MS" panose="030F0702030302020204" pitchFamily="66" charset="0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2404BA13-8AFB-4030-A473-4158A153A76C}"/>
              </a:ext>
            </a:extLst>
          </p:cNvPr>
          <p:cNvSpPr txBox="1">
            <a:spLocks/>
          </p:cNvSpPr>
          <p:nvPr/>
        </p:nvSpPr>
        <p:spPr>
          <a:xfrm>
            <a:off x="5039544" y="4221088"/>
            <a:ext cx="3852936" cy="18002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fr-FR" sz="1000" dirty="0">
              <a:latin typeface="Comic Sans MS" panose="030F0702030302020204" pitchFamily="66" charset="0"/>
            </a:endParaRPr>
          </a:p>
          <a:p>
            <a:pPr lvl="0"/>
            <a:endParaRPr lang="fr-FR" sz="1000" dirty="0">
              <a:latin typeface="Comic Sans MS" panose="030F0702030302020204" pitchFamily="66" charset="0"/>
            </a:endParaRPr>
          </a:p>
          <a:p>
            <a:pPr lvl="0"/>
            <a:r>
              <a:rPr lang="fr-FR" sz="1000" dirty="0">
                <a:latin typeface="Comic Sans MS" panose="030F0702030302020204" pitchFamily="66" charset="0"/>
              </a:rPr>
              <a:t> </a:t>
            </a:r>
            <a:endParaRPr lang="fr-BE" sz="1000" dirty="0">
              <a:latin typeface="Comic Sans MS" panose="030F0702030302020204" pitchFamily="66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81BFD78B-E0AE-4D87-8739-368612EE8810}"/>
              </a:ext>
            </a:extLst>
          </p:cNvPr>
          <p:cNvSpPr txBox="1">
            <a:spLocks/>
          </p:cNvSpPr>
          <p:nvPr/>
        </p:nvSpPr>
        <p:spPr>
          <a:xfrm>
            <a:off x="513478" y="2132856"/>
            <a:ext cx="4490159" cy="217866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altLang="fr-F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OMLEIDING</a:t>
            </a:r>
          </a:p>
          <a:p>
            <a:endParaRPr lang="nl-NL" altLang="fr-FR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nl-NL" altLang="fr-FR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-&gt; </a:t>
            </a:r>
            <a:r>
              <a:rPr lang="nl-NL" altLang="fr-FR" sz="1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rue</a:t>
            </a:r>
            <a:r>
              <a:rPr lang="nl-NL" altLang="fr-FR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nl-NL" altLang="fr-FR" sz="1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Uyttenhove</a:t>
            </a:r>
            <a:endParaRPr lang="nl-NL" altLang="fr-FR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nl-NL" altLang="fr-FR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-&gt; </a:t>
            </a:r>
            <a:r>
              <a:rPr lang="nl-NL" altLang="fr-FR" sz="1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rue</a:t>
            </a:r>
            <a:r>
              <a:rPr lang="nl-NL" altLang="fr-FR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du </a:t>
            </a:r>
            <a:r>
              <a:rPr lang="nl-NL" altLang="fr-FR" sz="1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Pannenhuys</a:t>
            </a:r>
            <a:endParaRPr lang="nl-NL" altLang="fr-FR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nl-NL" altLang="fr-FR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-&gt; Av. </a:t>
            </a:r>
            <a:r>
              <a:rPr lang="nl-NL" altLang="fr-FR" sz="1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Notre</a:t>
            </a:r>
            <a:r>
              <a:rPr lang="nl-NL" altLang="fr-FR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Dame de Lourdes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altLang="fr-FR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562A07B-A808-A7A1-2702-6A93BB576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6674" y="1818171"/>
            <a:ext cx="6155806" cy="441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39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5000"/>
              </a:schemeClr>
            </a:gs>
            <a:gs pos="50000">
              <a:schemeClr val="bg2">
                <a:lumMod val="85000"/>
              </a:schemeClr>
            </a:gs>
            <a:gs pos="100000">
              <a:schemeClr val="bg2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 SEU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07504" y="188640"/>
            <a:ext cx="1224136" cy="868742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7F47E11A-95EE-4976-86BF-F899E1F8A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188640"/>
            <a:ext cx="6264696" cy="990600"/>
          </a:xfrm>
        </p:spPr>
        <p:txBody>
          <a:bodyPr>
            <a:normAutofit/>
          </a:bodyPr>
          <a:lstStyle/>
          <a:p>
            <a:pPr lvl="0" algn="ctr"/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Heraanleg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van Odon </a:t>
            </a:r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Warlandlaan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b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fr-FR" sz="2000" dirty="0">
                <a:latin typeface="Comic Sans MS" panose="030F0702030302020204" pitchFamily="66" charset="0"/>
              </a:rPr>
              <a:t>Réaménagement de l’avenue Odon </a:t>
            </a:r>
            <a:r>
              <a:rPr lang="fr-FR" sz="2000" dirty="0" err="1">
                <a:latin typeface="Comic Sans MS" panose="030F0702030302020204" pitchFamily="66" charset="0"/>
              </a:rPr>
              <a:t>Warland</a:t>
            </a:r>
            <a:endParaRPr lang="fr-FR" sz="2000" dirty="0">
              <a:latin typeface="Comic Sans MS" panose="030F0702030302020204" pitchFamily="66" charset="0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2404BA13-8AFB-4030-A473-4158A153A76C}"/>
              </a:ext>
            </a:extLst>
          </p:cNvPr>
          <p:cNvSpPr txBox="1">
            <a:spLocks/>
          </p:cNvSpPr>
          <p:nvPr/>
        </p:nvSpPr>
        <p:spPr>
          <a:xfrm>
            <a:off x="5039544" y="4221088"/>
            <a:ext cx="3852936" cy="18002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fr-FR" sz="1000" dirty="0">
              <a:latin typeface="Comic Sans MS" panose="030F0702030302020204" pitchFamily="66" charset="0"/>
            </a:endParaRPr>
          </a:p>
          <a:p>
            <a:pPr lvl="0"/>
            <a:endParaRPr lang="fr-FR" sz="1000" dirty="0">
              <a:latin typeface="Comic Sans MS" panose="030F0702030302020204" pitchFamily="66" charset="0"/>
            </a:endParaRPr>
          </a:p>
          <a:p>
            <a:pPr lvl="0"/>
            <a:r>
              <a:rPr lang="fr-FR" sz="1000" dirty="0">
                <a:latin typeface="Comic Sans MS" panose="030F0702030302020204" pitchFamily="66" charset="0"/>
              </a:rPr>
              <a:t> </a:t>
            </a:r>
            <a:endParaRPr lang="fr-BE" sz="1000" dirty="0">
              <a:latin typeface="Comic Sans MS" panose="030F0702030302020204" pitchFamily="66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81BFD78B-E0AE-4D87-8739-368612EE8810}"/>
              </a:ext>
            </a:extLst>
          </p:cNvPr>
          <p:cNvSpPr txBox="1">
            <a:spLocks/>
          </p:cNvSpPr>
          <p:nvPr/>
        </p:nvSpPr>
        <p:spPr>
          <a:xfrm>
            <a:off x="513478" y="2132856"/>
            <a:ext cx="4490159" cy="217866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altLang="fr-FR" sz="1600" b="1" dirty="0">
                <a:solidFill>
                  <a:schemeClr val="bg1"/>
                </a:solidFill>
                <a:latin typeface="Comic Sans MS" panose="030F0702030302020204" pitchFamily="66" charset="0"/>
              </a:rPr>
              <a:t>Fase 1a + 2 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altLang="fr-FR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9E0D4EA-7265-6EDA-B0D0-CCE49717D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554" y="1700808"/>
            <a:ext cx="6198530" cy="483787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D08D61E-379F-8CE8-3E95-A590DDBFC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508" y="5383572"/>
            <a:ext cx="1952625" cy="8763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81B48296-5A31-24C1-4871-794D2E4F6F4C}"/>
                  </a:ext>
                </a:extLst>
              </p14:cNvPr>
              <p14:cNvContentPartPr/>
              <p14:nvPr/>
            </p14:nvContentPartPr>
            <p14:xfrm>
              <a:off x="3818128" y="5004301"/>
              <a:ext cx="1768320" cy="991440"/>
            </p14:xfrm>
          </p:contentPart>
        </mc:Choice>
        <mc:Fallback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81B48296-5A31-24C1-4871-794D2E4F6F4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00488" y="4968661"/>
                <a:ext cx="1803960" cy="106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935717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5000"/>
              </a:schemeClr>
            </a:gs>
            <a:gs pos="50000">
              <a:schemeClr val="bg2">
                <a:lumMod val="85000"/>
              </a:schemeClr>
            </a:gs>
            <a:gs pos="100000">
              <a:schemeClr val="bg2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 SEU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07504" y="188640"/>
            <a:ext cx="1224136" cy="868742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7F47E11A-95EE-4976-86BF-F899E1F8A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188640"/>
            <a:ext cx="6264696" cy="990600"/>
          </a:xfrm>
        </p:spPr>
        <p:txBody>
          <a:bodyPr>
            <a:normAutofit/>
          </a:bodyPr>
          <a:lstStyle/>
          <a:p>
            <a:pPr lvl="0" algn="ctr"/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Heraanleg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van Odon </a:t>
            </a:r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Warlandlaan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b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fr-FR" sz="2000" dirty="0">
                <a:latin typeface="Comic Sans MS" panose="030F0702030302020204" pitchFamily="66" charset="0"/>
              </a:rPr>
              <a:t>Réaménagement de l’avenue Odon </a:t>
            </a:r>
            <a:r>
              <a:rPr lang="fr-FR" sz="2000" dirty="0" err="1">
                <a:latin typeface="Comic Sans MS" panose="030F0702030302020204" pitchFamily="66" charset="0"/>
              </a:rPr>
              <a:t>Warland</a:t>
            </a:r>
            <a:endParaRPr lang="fr-FR" sz="2000" dirty="0">
              <a:latin typeface="Comic Sans MS" panose="030F0702030302020204" pitchFamily="66" charset="0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2404BA13-8AFB-4030-A473-4158A153A76C}"/>
              </a:ext>
            </a:extLst>
          </p:cNvPr>
          <p:cNvSpPr txBox="1">
            <a:spLocks/>
          </p:cNvSpPr>
          <p:nvPr/>
        </p:nvSpPr>
        <p:spPr>
          <a:xfrm>
            <a:off x="5039544" y="4221088"/>
            <a:ext cx="3852936" cy="18002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fr-FR" sz="1000" dirty="0">
              <a:latin typeface="Comic Sans MS" panose="030F0702030302020204" pitchFamily="66" charset="0"/>
            </a:endParaRPr>
          </a:p>
          <a:p>
            <a:pPr lvl="0"/>
            <a:endParaRPr lang="fr-FR" sz="1000" dirty="0">
              <a:latin typeface="Comic Sans MS" panose="030F0702030302020204" pitchFamily="66" charset="0"/>
            </a:endParaRPr>
          </a:p>
          <a:p>
            <a:pPr lvl="0"/>
            <a:r>
              <a:rPr lang="fr-FR" sz="1000" dirty="0">
                <a:latin typeface="Comic Sans MS" panose="030F0702030302020204" pitchFamily="66" charset="0"/>
              </a:rPr>
              <a:t> </a:t>
            </a:r>
            <a:endParaRPr lang="fr-BE" sz="1000" dirty="0">
              <a:latin typeface="Comic Sans MS" panose="030F0702030302020204" pitchFamily="66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81BFD78B-E0AE-4D87-8739-368612EE8810}"/>
              </a:ext>
            </a:extLst>
          </p:cNvPr>
          <p:cNvSpPr txBox="1">
            <a:spLocks/>
          </p:cNvSpPr>
          <p:nvPr/>
        </p:nvSpPr>
        <p:spPr>
          <a:xfrm>
            <a:off x="513478" y="2132856"/>
            <a:ext cx="4490159" cy="217866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nl-NL" altLang="fr-FR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D74343-F66E-05D0-F28B-FB8FDEE20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2111120"/>
            <a:ext cx="6511747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13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5000"/>
              </a:schemeClr>
            </a:gs>
            <a:gs pos="50000">
              <a:schemeClr val="bg2">
                <a:lumMod val="85000"/>
              </a:schemeClr>
            </a:gs>
            <a:gs pos="100000">
              <a:schemeClr val="bg2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 SEU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07504" y="188640"/>
            <a:ext cx="1224136" cy="868742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7F47E11A-95EE-4976-86BF-F899E1F8A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188640"/>
            <a:ext cx="6264696" cy="990600"/>
          </a:xfrm>
        </p:spPr>
        <p:txBody>
          <a:bodyPr>
            <a:normAutofit/>
          </a:bodyPr>
          <a:lstStyle/>
          <a:p>
            <a:pPr lvl="0" algn="ctr"/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Heraanleg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van Odon </a:t>
            </a:r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Warlandlaan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b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fr-FR" sz="2000" dirty="0">
                <a:latin typeface="Comic Sans MS" panose="030F0702030302020204" pitchFamily="66" charset="0"/>
              </a:rPr>
              <a:t>Réaménagement de l’avenue Odon </a:t>
            </a:r>
            <a:r>
              <a:rPr lang="fr-FR" sz="2000" dirty="0" err="1">
                <a:latin typeface="Comic Sans MS" panose="030F0702030302020204" pitchFamily="66" charset="0"/>
              </a:rPr>
              <a:t>Warland</a:t>
            </a:r>
            <a:endParaRPr lang="fr-FR" sz="2000" dirty="0">
              <a:latin typeface="Comic Sans MS" panose="030F0702030302020204" pitchFamily="66" charset="0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2404BA13-8AFB-4030-A473-4158A153A76C}"/>
              </a:ext>
            </a:extLst>
          </p:cNvPr>
          <p:cNvSpPr txBox="1">
            <a:spLocks/>
          </p:cNvSpPr>
          <p:nvPr/>
        </p:nvSpPr>
        <p:spPr>
          <a:xfrm>
            <a:off x="5039544" y="4221088"/>
            <a:ext cx="3852936" cy="18002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fr-FR" sz="1000" dirty="0">
              <a:latin typeface="Comic Sans MS" panose="030F0702030302020204" pitchFamily="66" charset="0"/>
            </a:endParaRPr>
          </a:p>
          <a:p>
            <a:pPr lvl="0"/>
            <a:endParaRPr lang="fr-FR" sz="1000" dirty="0">
              <a:latin typeface="Comic Sans MS" panose="030F0702030302020204" pitchFamily="66" charset="0"/>
            </a:endParaRPr>
          </a:p>
          <a:p>
            <a:pPr lvl="0"/>
            <a:r>
              <a:rPr lang="fr-FR" sz="1000" dirty="0">
                <a:latin typeface="Comic Sans MS" panose="030F0702030302020204" pitchFamily="66" charset="0"/>
              </a:rPr>
              <a:t> </a:t>
            </a:r>
            <a:endParaRPr lang="fr-BE" sz="1000" dirty="0">
              <a:latin typeface="Comic Sans MS" panose="030F0702030302020204" pitchFamily="66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81BFD78B-E0AE-4D87-8739-368612EE8810}"/>
              </a:ext>
            </a:extLst>
          </p:cNvPr>
          <p:cNvSpPr txBox="1">
            <a:spLocks/>
          </p:cNvSpPr>
          <p:nvPr/>
        </p:nvSpPr>
        <p:spPr>
          <a:xfrm>
            <a:off x="513478" y="2132856"/>
            <a:ext cx="4490159" cy="217866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altLang="fr-F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Fase 2A + 2B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altLang="fr-FR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D08D61E-379F-8CE8-3E95-A590DDBFC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508" y="5383572"/>
            <a:ext cx="1952625" cy="8763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A7B2893-3B59-D7A8-ADE3-66EB15FF6C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9882" y="1992674"/>
            <a:ext cx="5760640" cy="445682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FC23AD4-2FE2-DBE1-F9F6-C7A4251BDB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572" y="4279105"/>
            <a:ext cx="1316499" cy="78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334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5000"/>
              </a:schemeClr>
            </a:gs>
            <a:gs pos="50000">
              <a:schemeClr val="bg2">
                <a:lumMod val="85000"/>
              </a:schemeClr>
            </a:gs>
            <a:gs pos="100000">
              <a:schemeClr val="bg2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 SEU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07504" y="188640"/>
            <a:ext cx="1224136" cy="868742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7F47E11A-95EE-4976-86BF-F899E1F8A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188640"/>
            <a:ext cx="6264696" cy="990600"/>
          </a:xfrm>
        </p:spPr>
        <p:txBody>
          <a:bodyPr>
            <a:normAutofit/>
          </a:bodyPr>
          <a:lstStyle/>
          <a:p>
            <a:pPr lvl="0" algn="ctr"/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Heraanleg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van Odon </a:t>
            </a:r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Warlandlaan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b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fr-FR" sz="2000" dirty="0">
                <a:latin typeface="Comic Sans MS" panose="030F0702030302020204" pitchFamily="66" charset="0"/>
              </a:rPr>
              <a:t>Réaménagement de l’avenue Odon </a:t>
            </a:r>
            <a:r>
              <a:rPr lang="fr-FR" sz="2000" dirty="0" err="1">
                <a:latin typeface="Comic Sans MS" panose="030F0702030302020204" pitchFamily="66" charset="0"/>
              </a:rPr>
              <a:t>Warland</a:t>
            </a:r>
            <a:endParaRPr lang="fr-FR" sz="2000" dirty="0">
              <a:latin typeface="Comic Sans MS" panose="030F0702030302020204" pitchFamily="66" charset="0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2404BA13-8AFB-4030-A473-4158A153A76C}"/>
              </a:ext>
            </a:extLst>
          </p:cNvPr>
          <p:cNvSpPr txBox="1">
            <a:spLocks/>
          </p:cNvSpPr>
          <p:nvPr/>
        </p:nvSpPr>
        <p:spPr>
          <a:xfrm>
            <a:off x="5039544" y="4221088"/>
            <a:ext cx="3852936" cy="18002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fr-FR" sz="1000" dirty="0">
              <a:latin typeface="Comic Sans MS" panose="030F0702030302020204" pitchFamily="66" charset="0"/>
            </a:endParaRPr>
          </a:p>
          <a:p>
            <a:pPr lvl="0"/>
            <a:endParaRPr lang="fr-FR" sz="1000" dirty="0">
              <a:latin typeface="Comic Sans MS" panose="030F0702030302020204" pitchFamily="66" charset="0"/>
            </a:endParaRPr>
          </a:p>
          <a:p>
            <a:pPr lvl="0"/>
            <a:r>
              <a:rPr lang="fr-FR" sz="1000" dirty="0">
                <a:latin typeface="Comic Sans MS" panose="030F0702030302020204" pitchFamily="66" charset="0"/>
              </a:rPr>
              <a:t> </a:t>
            </a:r>
            <a:endParaRPr lang="fr-BE" sz="1000" dirty="0">
              <a:latin typeface="Comic Sans MS" panose="030F0702030302020204" pitchFamily="66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81BFD78B-E0AE-4D87-8739-368612EE8810}"/>
              </a:ext>
            </a:extLst>
          </p:cNvPr>
          <p:cNvSpPr txBox="1">
            <a:spLocks/>
          </p:cNvSpPr>
          <p:nvPr/>
        </p:nvSpPr>
        <p:spPr>
          <a:xfrm>
            <a:off x="513478" y="2132856"/>
            <a:ext cx="4490159" cy="217866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altLang="fr-F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Fase 2A+2B+3A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altLang="fr-FR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D08D61E-379F-8CE8-3E95-A590DDBFC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508" y="5383572"/>
            <a:ext cx="1952625" cy="8763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68BB3C1-DE9E-405D-EE76-CBABE818C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9031" y="1844824"/>
            <a:ext cx="6016309" cy="475252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6C3F165-3047-1851-AA20-6BCE03F1A7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572" y="4279105"/>
            <a:ext cx="1316499" cy="78698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A36017D4-49B6-5A59-9E9B-678FE2C0C219}"/>
                  </a:ext>
                </a:extLst>
              </p14:cNvPr>
              <p14:cNvContentPartPr/>
              <p14:nvPr/>
            </p14:nvContentPartPr>
            <p14:xfrm>
              <a:off x="6832408" y="3637040"/>
              <a:ext cx="1307160" cy="662760"/>
            </p14:xfrm>
          </p:contentPart>
        </mc:Choice>
        <mc:Fallback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A36017D4-49B6-5A59-9E9B-678FE2C0C21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14768" y="3601400"/>
                <a:ext cx="1342800" cy="734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81545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5000"/>
              </a:schemeClr>
            </a:gs>
            <a:gs pos="50000">
              <a:schemeClr val="bg2">
                <a:lumMod val="85000"/>
              </a:schemeClr>
            </a:gs>
            <a:gs pos="100000">
              <a:schemeClr val="bg2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 SEU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07504" y="188640"/>
            <a:ext cx="1224136" cy="868742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7F47E11A-95EE-4976-86BF-F899E1F8A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188640"/>
            <a:ext cx="6264696" cy="990600"/>
          </a:xfrm>
        </p:spPr>
        <p:txBody>
          <a:bodyPr>
            <a:normAutofit/>
          </a:bodyPr>
          <a:lstStyle/>
          <a:p>
            <a:pPr lvl="0" algn="ctr"/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Heraanleg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van Odon </a:t>
            </a:r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Warlandlaan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b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fr-FR" sz="2000" dirty="0">
                <a:latin typeface="Comic Sans MS" panose="030F0702030302020204" pitchFamily="66" charset="0"/>
              </a:rPr>
              <a:t>Réaménagement de l’avenue Odon </a:t>
            </a:r>
            <a:r>
              <a:rPr lang="fr-FR" sz="2000" dirty="0" err="1">
                <a:latin typeface="Comic Sans MS" panose="030F0702030302020204" pitchFamily="66" charset="0"/>
              </a:rPr>
              <a:t>Warland</a:t>
            </a:r>
            <a:endParaRPr lang="fr-FR" sz="2000" dirty="0">
              <a:latin typeface="Comic Sans MS" panose="030F0702030302020204" pitchFamily="66" charset="0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2404BA13-8AFB-4030-A473-4158A153A76C}"/>
              </a:ext>
            </a:extLst>
          </p:cNvPr>
          <p:cNvSpPr txBox="1">
            <a:spLocks/>
          </p:cNvSpPr>
          <p:nvPr/>
        </p:nvSpPr>
        <p:spPr>
          <a:xfrm>
            <a:off x="5039544" y="4221088"/>
            <a:ext cx="3852936" cy="18002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fr-FR" sz="1000" dirty="0">
              <a:latin typeface="Comic Sans MS" panose="030F0702030302020204" pitchFamily="66" charset="0"/>
            </a:endParaRPr>
          </a:p>
          <a:p>
            <a:pPr lvl="0"/>
            <a:endParaRPr lang="fr-FR" sz="1000" dirty="0">
              <a:latin typeface="Comic Sans MS" panose="030F0702030302020204" pitchFamily="66" charset="0"/>
            </a:endParaRPr>
          </a:p>
          <a:p>
            <a:pPr lvl="0"/>
            <a:r>
              <a:rPr lang="fr-FR" sz="1000" dirty="0">
                <a:latin typeface="Comic Sans MS" panose="030F0702030302020204" pitchFamily="66" charset="0"/>
              </a:rPr>
              <a:t> </a:t>
            </a:r>
            <a:endParaRPr lang="fr-BE" sz="1000" dirty="0">
              <a:latin typeface="Comic Sans MS" panose="030F0702030302020204" pitchFamily="66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81BFD78B-E0AE-4D87-8739-368612EE8810}"/>
              </a:ext>
            </a:extLst>
          </p:cNvPr>
          <p:cNvSpPr txBox="1">
            <a:spLocks/>
          </p:cNvSpPr>
          <p:nvPr/>
        </p:nvSpPr>
        <p:spPr>
          <a:xfrm>
            <a:off x="513478" y="2132856"/>
            <a:ext cx="4490159" cy="217866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altLang="fr-F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Fase 3A + 3 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altLang="fr-FR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D08D61E-379F-8CE8-3E95-A590DDBFC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508" y="5383572"/>
            <a:ext cx="1952625" cy="8763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E2B2786-0E44-AB6A-9858-9C160F4CE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2118656"/>
            <a:ext cx="5669768" cy="438573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7258F91-DDB5-3940-1866-CC9A3269EB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572" y="4279105"/>
            <a:ext cx="1316499" cy="78698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BDE73CC6-EA0F-EB1A-347F-AD69F7CAB1E0}"/>
                  </a:ext>
                </a:extLst>
              </p14:cNvPr>
              <p14:cNvContentPartPr/>
              <p14:nvPr/>
            </p14:nvContentPartPr>
            <p14:xfrm>
              <a:off x="6280168" y="3784704"/>
              <a:ext cx="1470960" cy="760680"/>
            </p14:xfrm>
          </p:contentPart>
        </mc:Choice>
        <mc:Fallback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BDE73CC6-EA0F-EB1A-347F-AD69F7CAB1E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62528" y="3748704"/>
                <a:ext cx="1506600" cy="832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4224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5000"/>
              </a:schemeClr>
            </a:gs>
            <a:gs pos="50000">
              <a:schemeClr val="bg2">
                <a:lumMod val="85000"/>
              </a:schemeClr>
            </a:gs>
            <a:gs pos="100000">
              <a:schemeClr val="bg2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 SEU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07504" y="188640"/>
            <a:ext cx="1224136" cy="868742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7F47E11A-95EE-4976-86BF-F899E1F8A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188640"/>
            <a:ext cx="6264696" cy="990600"/>
          </a:xfrm>
        </p:spPr>
        <p:txBody>
          <a:bodyPr>
            <a:normAutofit/>
          </a:bodyPr>
          <a:lstStyle/>
          <a:p>
            <a:pPr lvl="0" algn="ctr"/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Heraanleg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van Odon </a:t>
            </a:r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Warlandlaan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b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fr-FR" sz="2000" dirty="0">
                <a:latin typeface="Comic Sans MS" panose="030F0702030302020204" pitchFamily="66" charset="0"/>
              </a:rPr>
              <a:t>Réaménagement de l’avenue Odon </a:t>
            </a:r>
            <a:r>
              <a:rPr lang="fr-FR" sz="2000" dirty="0" err="1">
                <a:latin typeface="Comic Sans MS" panose="030F0702030302020204" pitchFamily="66" charset="0"/>
              </a:rPr>
              <a:t>Warland</a:t>
            </a:r>
            <a:endParaRPr lang="fr-FR" sz="2000" dirty="0">
              <a:latin typeface="Comic Sans MS" panose="030F0702030302020204" pitchFamily="66" charset="0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2404BA13-8AFB-4030-A473-4158A153A76C}"/>
              </a:ext>
            </a:extLst>
          </p:cNvPr>
          <p:cNvSpPr txBox="1">
            <a:spLocks/>
          </p:cNvSpPr>
          <p:nvPr/>
        </p:nvSpPr>
        <p:spPr>
          <a:xfrm>
            <a:off x="5039544" y="4221088"/>
            <a:ext cx="3852936" cy="18002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fr-FR" sz="1000" dirty="0">
              <a:latin typeface="Comic Sans MS" panose="030F0702030302020204" pitchFamily="66" charset="0"/>
            </a:endParaRPr>
          </a:p>
          <a:p>
            <a:pPr lvl="0"/>
            <a:endParaRPr lang="fr-FR" sz="1000" dirty="0">
              <a:latin typeface="Comic Sans MS" panose="030F0702030302020204" pitchFamily="66" charset="0"/>
            </a:endParaRPr>
          </a:p>
          <a:p>
            <a:pPr lvl="0"/>
            <a:r>
              <a:rPr lang="fr-FR" sz="1000" dirty="0">
                <a:latin typeface="Comic Sans MS" panose="030F0702030302020204" pitchFamily="66" charset="0"/>
              </a:rPr>
              <a:t> </a:t>
            </a:r>
            <a:endParaRPr lang="fr-BE" sz="1000" dirty="0">
              <a:latin typeface="Comic Sans MS" panose="030F0702030302020204" pitchFamily="66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81BFD78B-E0AE-4D87-8739-368612EE8810}"/>
              </a:ext>
            </a:extLst>
          </p:cNvPr>
          <p:cNvSpPr txBox="1">
            <a:spLocks/>
          </p:cNvSpPr>
          <p:nvPr/>
        </p:nvSpPr>
        <p:spPr>
          <a:xfrm>
            <a:off x="513478" y="2132856"/>
            <a:ext cx="4490159" cy="217866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altLang="fr-F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Fase 3A + 3 B + 4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altLang="fr-FR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D08D61E-379F-8CE8-3E95-A590DDBFC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508" y="5383572"/>
            <a:ext cx="1952625" cy="8763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8882C16-DF77-E348-EB00-0B9C76AA3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387" y="1954544"/>
            <a:ext cx="5899105" cy="453308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53A6D8E-C6E3-4C48-523C-B78E6E4D27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572" y="4279105"/>
            <a:ext cx="1316499" cy="78698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04FB5374-1D4E-127F-743E-BCF68E6582E6}"/>
                  </a:ext>
                </a:extLst>
              </p14:cNvPr>
              <p14:cNvContentPartPr/>
              <p14:nvPr/>
            </p14:nvContentPartPr>
            <p14:xfrm>
              <a:off x="5435968" y="3697627"/>
              <a:ext cx="2417040" cy="1219320"/>
            </p14:xfrm>
          </p:contentPart>
        </mc:Choice>
        <mc:Fallback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04FB5374-1D4E-127F-743E-BCF68E6582E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18328" y="3661627"/>
                <a:ext cx="2452680" cy="129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37626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5000"/>
              </a:schemeClr>
            </a:gs>
            <a:gs pos="50000">
              <a:schemeClr val="bg2">
                <a:lumMod val="85000"/>
              </a:schemeClr>
            </a:gs>
            <a:gs pos="100000">
              <a:schemeClr val="bg2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 SEU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07504" y="188640"/>
            <a:ext cx="1224136" cy="868742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7F47E11A-95EE-4976-86BF-F899E1F8A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188640"/>
            <a:ext cx="6264696" cy="990600"/>
          </a:xfrm>
        </p:spPr>
        <p:txBody>
          <a:bodyPr>
            <a:normAutofit/>
          </a:bodyPr>
          <a:lstStyle/>
          <a:p>
            <a:pPr lvl="0" algn="ctr"/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Heraanleg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van Odon </a:t>
            </a:r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Warlandlaan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b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fr-FR" sz="2000" dirty="0">
                <a:latin typeface="Comic Sans MS" panose="030F0702030302020204" pitchFamily="66" charset="0"/>
              </a:rPr>
              <a:t>Réaménagement de l’avenue Odon </a:t>
            </a:r>
            <a:r>
              <a:rPr lang="fr-FR" sz="2000" dirty="0" err="1">
                <a:latin typeface="Comic Sans MS" panose="030F0702030302020204" pitchFamily="66" charset="0"/>
              </a:rPr>
              <a:t>Warland</a:t>
            </a:r>
            <a:endParaRPr lang="fr-FR" sz="2000" dirty="0">
              <a:latin typeface="Comic Sans MS" panose="030F0702030302020204" pitchFamily="66" charset="0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2404BA13-8AFB-4030-A473-4158A153A76C}"/>
              </a:ext>
            </a:extLst>
          </p:cNvPr>
          <p:cNvSpPr txBox="1">
            <a:spLocks/>
          </p:cNvSpPr>
          <p:nvPr/>
        </p:nvSpPr>
        <p:spPr>
          <a:xfrm>
            <a:off x="5039544" y="4221088"/>
            <a:ext cx="3852936" cy="18002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fr-FR" sz="1000" dirty="0">
              <a:latin typeface="Comic Sans MS" panose="030F0702030302020204" pitchFamily="66" charset="0"/>
            </a:endParaRPr>
          </a:p>
          <a:p>
            <a:pPr lvl="0"/>
            <a:endParaRPr lang="fr-FR" sz="1000" dirty="0">
              <a:latin typeface="Comic Sans MS" panose="030F0702030302020204" pitchFamily="66" charset="0"/>
            </a:endParaRPr>
          </a:p>
          <a:p>
            <a:pPr lvl="0"/>
            <a:r>
              <a:rPr lang="fr-FR" sz="1000" dirty="0">
                <a:latin typeface="Comic Sans MS" panose="030F0702030302020204" pitchFamily="66" charset="0"/>
              </a:rPr>
              <a:t> </a:t>
            </a:r>
            <a:endParaRPr lang="fr-BE" sz="1000" dirty="0">
              <a:latin typeface="Comic Sans MS" panose="030F0702030302020204" pitchFamily="66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81BFD78B-E0AE-4D87-8739-368612EE8810}"/>
              </a:ext>
            </a:extLst>
          </p:cNvPr>
          <p:cNvSpPr txBox="1">
            <a:spLocks/>
          </p:cNvSpPr>
          <p:nvPr/>
        </p:nvSpPr>
        <p:spPr>
          <a:xfrm>
            <a:off x="513478" y="2132856"/>
            <a:ext cx="4490159" cy="217866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altLang="fr-F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Fase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altLang="fr-FR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D08D61E-379F-8CE8-3E95-A590DDBFC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508" y="5383572"/>
            <a:ext cx="1952625" cy="8763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28CE8FA-903B-2964-3508-C6C62C106A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8557" y="1916832"/>
            <a:ext cx="5755266" cy="451279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3279F4E-7BEC-A241-5EFA-87F96F15D2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572" y="4279105"/>
            <a:ext cx="1316499" cy="78698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5A9A2FA7-7560-92E4-27C0-4CB50AB0680D}"/>
                  </a:ext>
                </a:extLst>
              </p14:cNvPr>
              <p14:cNvContentPartPr/>
              <p14:nvPr/>
            </p14:nvContentPartPr>
            <p14:xfrm>
              <a:off x="5581048" y="4431248"/>
              <a:ext cx="1005840" cy="478440"/>
            </p14:xfrm>
          </p:contentPart>
        </mc:Choice>
        <mc:Fallback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5A9A2FA7-7560-92E4-27C0-4CB50AB0680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63408" y="4395608"/>
                <a:ext cx="1041480" cy="55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7283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5000"/>
              </a:schemeClr>
            </a:gs>
            <a:gs pos="50000">
              <a:schemeClr val="bg2">
                <a:lumMod val="85000"/>
              </a:schemeClr>
            </a:gs>
            <a:gs pos="100000">
              <a:schemeClr val="bg2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3AD7573-367D-4587-8BB3-397FC20CC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00" y="1988840"/>
            <a:ext cx="8280000" cy="452917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63688" y="237913"/>
            <a:ext cx="6264696" cy="1062608"/>
          </a:xfrm>
        </p:spPr>
        <p:txBody>
          <a:bodyPr>
            <a:normAutofit fontScale="90000"/>
          </a:bodyPr>
          <a:lstStyle/>
          <a:p>
            <a:pPr lvl="0" algn="ctr"/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Heraanleg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van Odon </a:t>
            </a:r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Warlandlaan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b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fr-FR" sz="2000" i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sectie</a:t>
            </a:r>
            <a:r>
              <a:rPr lang="fr-FR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 Charles </a:t>
            </a:r>
            <a:r>
              <a:rPr lang="fr-FR" sz="2000" i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Woeste</a:t>
            </a:r>
            <a:r>
              <a:rPr lang="fr-FR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 - </a:t>
            </a:r>
            <a:r>
              <a:rPr lang="fr-FR" sz="2000" i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Pannenhuis</a:t>
            </a:r>
            <a:b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fr-FR" sz="2000" dirty="0">
                <a:latin typeface="Comic Sans MS" panose="030F0702030302020204" pitchFamily="66" charset="0"/>
              </a:rPr>
              <a:t>Réaménagement de l’avenue Odon </a:t>
            </a:r>
            <a:r>
              <a:rPr lang="fr-FR" sz="2000" dirty="0" err="1">
                <a:latin typeface="Comic Sans MS" panose="030F0702030302020204" pitchFamily="66" charset="0"/>
              </a:rPr>
              <a:t>Warland</a:t>
            </a:r>
            <a:br>
              <a:rPr lang="fr-FR" sz="2000" dirty="0">
                <a:latin typeface="Comic Sans MS" panose="030F0702030302020204" pitchFamily="66" charset="0"/>
              </a:rPr>
            </a:br>
            <a:r>
              <a:rPr lang="fr-FR" sz="2000" i="1" dirty="0">
                <a:latin typeface="Comic Sans MS" panose="030F0702030302020204" pitchFamily="66" charset="0"/>
              </a:rPr>
              <a:t>section Charles </a:t>
            </a:r>
            <a:r>
              <a:rPr lang="fr-FR" sz="2000" i="1" dirty="0" err="1">
                <a:latin typeface="Comic Sans MS" panose="030F0702030302020204" pitchFamily="66" charset="0"/>
              </a:rPr>
              <a:t>Woeste-Pannenhuis</a:t>
            </a:r>
            <a:br>
              <a:rPr lang="fr-FR" sz="2000" dirty="0">
                <a:latin typeface="Comic Sans MS" panose="030F0702030302020204" pitchFamily="66" charset="0"/>
              </a:rPr>
            </a:br>
            <a:endParaRPr lang="fr-FR" sz="2000" dirty="0">
              <a:latin typeface="Comic Sans MS" panose="030F0702030302020204" pitchFamily="66" charset="0"/>
            </a:endParaRPr>
          </a:p>
        </p:txBody>
      </p:sp>
      <p:pic>
        <p:nvPicPr>
          <p:cNvPr id="4" name="Image 3" descr="LOGO SEU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07504" y="188640"/>
            <a:ext cx="1224136" cy="8687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9180687">
            <a:off x="2761563" y="3771537"/>
            <a:ext cx="4702232" cy="765944"/>
          </a:xfrm>
          <a:prstGeom prst="rect">
            <a:avLst/>
          </a:prstGeom>
          <a:noFill/>
          <a:ln cmpd="sng">
            <a:solidFill>
              <a:srgbClr val="DA85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2326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5000"/>
              </a:schemeClr>
            </a:gs>
            <a:gs pos="50000">
              <a:schemeClr val="bg2">
                <a:lumMod val="85000"/>
              </a:schemeClr>
            </a:gs>
            <a:gs pos="100000">
              <a:schemeClr val="bg2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 SEU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07504" y="188640"/>
            <a:ext cx="1224136" cy="868742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7F47E11A-95EE-4976-86BF-F899E1F8A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188640"/>
            <a:ext cx="6264696" cy="990600"/>
          </a:xfrm>
        </p:spPr>
        <p:txBody>
          <a:bodyPr>
            <a:normAutofit/>
          </a:bodyPr>
          <a:lstStyle/>
          <a:p>
            <a:pPr lvl="0" algn="ctr"/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Heraanleg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van Odon </a:t>
            </a:r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Warlandlaan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b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fr-FR" sz="2000" dirty="0">
                <a:latin typeface="Comic Sans MS" panose="030F0702030302020204" pitchFamily="66" charset="0"/>
              </a:rPr>
              <a:t>Réaménagement de l’avenue Odon </a:t>
            </a:r>
            <a:r>
              <a:rPr lang="fr-FR" sz="2000" dirty="0" err="1">
                <a:latin typeface="Comic Sans MS" panose="030F0702030302020204" pitchFamily="66" charset="0"/>
              </a:rPr>
              <a:t>Warland</a:t>
            </a:r>
            <a:endParaRPr lang="fr-FR" sz="2000" dirty="0">
              <a:latin typeface="Comic Sans MS" panose="030F0702030302020204" pitchFamily="66" charset="0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2404BA13-8AFB-4030-A473-4158A153A76C}"/>
              </a:ext>
            </a:extLst>
          </p:cNvPr>
          <p:cNvSpPr txBox="1">
            <a:spLocks/>
          </p:cNvSpPr>
          <p:nvPr/>
        </p:nvSpPr>
        <p:spPr>
          <a:xfrm>
            <a:off x="5039544" y="4221088"/>
            <a:ext cx="3852936" cy="18002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fr-FR" sz="1000" dirty="0">
              <a:latin typeface="Comic Sans MS" panose="030F0702030302020204" pitchFamily="66" charset="0"/>
            </a:endParaRPr>
          </a:p>
          <a:p>
            <a:pPr lvl="0"/>
            <a:endParaRPr lang="fr-FR" sz="1000" dirty="0">
              <a:latin typeface="Comic Sans MS" panose="030F0702030302020204" pitchFamily="66" charset="0"/>
            </a:endParaRPr>
          </a:p>
          <a:p>
            <a:pPr lvl="0"/>
            <a:r>
              <a:rPr lang="fr-FR" sz="1000" dirty="0">
                <a:latin typeface="Comic Sans MS" panose="030F0702030302020204" pitchFamily="66" charset="0"/>
              </a:rPr>
              <a:t> </a:t>
            </a:r>
            <a:endParaRPr lang="fr-BE" sz="1000" dirty="0">
              <a:latin typeface="Comic Sans MS" panose="030F0702030302020204" pitchFamily="66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81BFD78B-E0AE-4D87-8739-368612EE8810}"/>
              </a:ext>
            </a:extLst>
          </p:cNvPr>
          <p:cNvSpPr txBox="1">
            <a:spLocks/>
          </p:cNvSpPr>
          <p:nvPr/>
        </p:nvSpPr>
        <p:spPr>
          <a:xfrm>
            <a:off x="513478" y="2132856"/>
            <a:ext cx="4490159" cy="217866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altLang="fr-F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Fase 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altLang="fr-FR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D08D61E-379F-8CE8-3E95-A590DDBFC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508" y="5383572"/>
            <a:ext cx="1952625" cy="8763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B3FE8CF-03BC-89AD-592F-FA863E5C89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2828" y="1916831"/>
            <a:ext cx="5939663" cy="457482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226C495-9255-74E7-41D4-6497233399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572" y="4279105"/>
            <a:ext cx="1316499" cy="78698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Encre 12">
                <a:extLst>
                  <a:ext uri="{FF2B5EF4-FFF2-40B4-BE49-F238E27FC236}">
                    <a16:creationId xmlns:a16="http://schemas.microsoft.com/office/drawing/2014/main" id="{AFE99C51-AF46-E370-D7B8-001A524ACAB8}"/>
                  </a:ext>
                </a:extLst>
              </p14:cNvPr>
              <p14:cNvContentPartPr/>
              <p14:nvPr/>
            </p14:nvContentPartPr>
            <p14:xfrm>
              <a:off x="4678528" y="3663427"/>
              <a:ext cx="3457080" cy="1756800"/>
            </p14:xfrm>
          </p:contentPart>
        </mc:Choice>
        <mc:Fallback>
          <p:pic>
            <p:nvPicPr>
              <p:cNvPr id="13" name="Encre 12">
                <a:extLst>
                  <a:ext uri="{FF2B5EF4-FFF2-40B4-BE49-F238E27FC236}">
                    <a16:creationId xmlns:a16="http://schemas.microsoft.com/office/drawing/2014/main" id="{AFE99C51-AF46-E370-D7B8-001A524ACAB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60528" y="3627427"/>
                <a:ext cx="3492720" cy="18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7F187FE3-2F77-19A7-9FB1-D77553A53777}"/>
                  </a:ext>
                </a:extLst>
              </p14:cNvPr>
              <p14:cNvContentPartPr/>
              <p14:nvPr/>
            </p14:nvContentPartPr>
            <p14:xfrm>
              <a:off x="3898408" y="5371509"/>
              <a:ext cx="963720" cy="481680"/>
            </p14:xfrm>
          </p:contentPart>
        </mc:Choice>
        <mc:Fallback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7F187FE3-2F77-19A7-9FB1-D77553A5377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880768" y="5335869"/>
                <a:ext cx="999360" cy="55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115164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5000"/>
              </a:schemeClr>
            </a:gs>
            <a:gs pos="50000">
              <a:schemeClr val="bg2">
                <a:lumMod val="85000"/>
              </a:schemeClr>
            </a:gs>
            <a:gs pos="100000">
              <a:schemeClr val="bg2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 SEU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07504" y="188640"/>
            <a:ext cx="1224136" cy="868742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7F47E11A-95EE-4976-86BF-F899E1F8A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188640"/>
            <a:ext cx="6264696" cy="990600"/>
          </a:xfrm>
        </p:spPr>
        <p:txBody>
          <a:bodyPr>
            <a:normAutofit/>
          </a:bodyPr>
          <a:lstStyle/>
          <a:p>
            <a:pPr lvl="0" algn="ctr"/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Heraanleg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van Odon </a:t>
            </a:r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Warlandlaan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b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fr-FR" sz="2000" dirty="0">
                <a:latin typeface="Comic Sans MS" panose="030F0702030302020204" pitchFamily="66" charset="0"/>
              </a:rPr>
              <a:t>Réaménagement de l’avenue Odon </a:t>
            </a:r>
            <a:r>
              <a:rPr lang="fr-FR" sz="2000" dirty="0" err="1">
                <a:latin typeface="Comic Sans MS" panose="030F0702030302020204" pitchFamily="66" charset="0"/>
              </a:rPr>
              <a:t>Warland</a:t>
            </a:r>
            <a:endParaRPr lang="fr-FR" sz="2000" dirty="0">
              <a:latin typeface="Comic Sans MS" panose="030F0702030302020204" pitchFamily="66" charset="0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2404BA13-8AFB-4030-A473-4158A153A76C}"/>
              </a:ext>
            </a:extLst>
          </p:cNvPr>
          <p:cNvSpPr txBox="1">
            <a:spLocks/>
          </p:cNvSpPr>
          <p:nvPr/>
        </p:nvSpPr>
        <p:spPr>
          <a:xfrm>
            <a:off x="5039544" y="4221088"/>
            <a:ext cx="3852936" cy="18002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fr-FR" sz="1000" dirty="0">
              <a:latin typeface="Comic Sans MS" panose="030F0702030302020204" pitchFamily="66" charset="0"/>
            </a:endParaRPr>
          </a:p>
          <a:p>
            <a:pPr lvl="0"/>
            <a:endParaRPr lang="fr-FR" sz="1000" dirty="0">
              <a:latin typeface="Comic Sans MS" panose="030F0702030302020204" pitchFamily="66" charset="0"/>
            </a:endParaRPr>
          </a:p>
          <a:p>
            <a:pPr lvl="0"/>
            <a:r>
              <a:rPr lang="fr-FR" sz="1000" dirty="0">
                <a:latin typeface="Comic Sans MS" panose="030F0702030302020204" pitchFamily="66" charset="0"/>
              </a:rPr>
              <a:t> </a:t>
            </a:r>
            <a:endParaRPr lang="fr-BE" sz="1000" dirty="0">
              <a:latin typeface="Comic Sans MS" panose="030F0702030302020204" pitchFamily="66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81BFD78B-E0AE-4D87-8739-368612EE8810}"/>
              </a:ext>
            </a:extLst>
          </p:cNvPr>
          <p:cNvSpPr txBox="1">
            <a:spLocks/>
          </p:cNvSpPr>
          <p:nvPr/>
        </p:nvSpPr>
        <p:spPr>
          <a:xfrm>
            <a:off x="4788024" y="1876237"/>
            <a:ext cx="3566402" cy="869040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l-NL" altLang="fr-FR" sz="1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nl-NL" altLang="fr-F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PLANNING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F0F75EA7-7F20-F3EB-CCA7-8660A1821CF7}"/>
              </a:ext>
            </a:extLst>
          </p:cNvPr>
          <p:cNvGraphicFramePr>
            <a:graphicFrameLocks noGrp="1"/>
          </p:cNvGraphicFramePr>
          <p:nvPr/>
        </p:nvGraphicFramePr>
        <p:xfrm>
          <a:off x="1245444" y="3143618"/>
          <a:ext cx="7301183" cy="1577340"/>
        </p:xfrm>
        <a:graphic>
          <a:graphicData uri="http://schemas.openxmlformats.org/drawingml/2006/table">
            <a:tbl>
              <a:tblPr/>
              <a:tblGrid>
                <a:gridCol w="505557">
                  <a:extLst>
                    <a:ext uri="{9D8B030D-6E8A-4147-A177-3AD203B41FA5}">
                      <a16:colId xmlns:a16="http://schemas.microsoft.com/office/drawing/2014/main" val="3505904062"/>
                    </a:ext>
                  </a:extLst>
                </a:gridCol>
                <a:gridCol w="505557">
                  <a:extLst>
                    <a:ext uri="{9D8B030D-6E8A-4147-A177-3AD203B41FA5}">
                      <a16:colId xmlns:a16="http://schemas.microsoft.com/office/drawing/2014/main" val="2857350037"/>
                    </a:ext>
                  </a:extLst>
                </a:gridCol>
                <a:gridCol w="505557">
                  <a:extLst>
                    <a:ext uri="{9D8B030D-6E8A-4147-A177-3AD203B41FA5}">
                      <a16:colId xmlns:a16="http://schemas.microsoft.com/office/drawing/2014/main" val="1490118876"/>
                    </a:ext>
                  </a:extLst>
                </a:gridCol>
                <a:gridCol w="435014">
                  <a:extLst>
                    <a:ext uri="{9D8B030D-6E8A-4147-A177-3AD203B41FA5}">
                      <a16:colId xmlns:a16="http://schemas.microsoft.com/office/drawing/2014/main" val="2182325322"/>
                    </a:ext>
                  </a:extLst>
                </a:gridCol>
                <a:gridCol w="435014">
                  <a:extLst>
                    <a:ext uri="{9D8B030D-6E8A-4147-A177-3AD203B41FA5}">
                      <a16:colId xmlns:a16="http://schemas.microsoft.com/office/drawing/2014/main" val="1433904602"/>
                    </a:ext>
                  </a:extLst>
                </a:gridCol>
                <a:gridCol w="505557">
                  <a:extLst>
                    <a:ext uri="{9D8B030D-6E8A-4147-A177-3AD203B41FA5}">
                      <a16:colId xmlns:a16="http://schemas.microsoft.com/office/drawing/2014/main" val="3371137696"/>
                    </a:ext>
                  </a:extLst>
                </a:gridCol>
                <a:gridCol w="505557">
                  <a:extLst>
                    <a:ext uri="{9D8B030D-6E8A-4147-A177-3AD203B41FA5}">
                      <a16:colId xmlns:a16="http://schemas.microsoft.com/office/drawing/2014/main" val="1536039100"/>
                    </a:ext>
                  </a:extLst>
                </a:gridCol>
                <a:gridCol w="505557">
                  <a:extLst>
                    <a:ext uri="{9D8B030D-6E8A-4147-A177-3AD203B41FA5}">
                      <a16:colId xmlns:a16="http://schemas.microsoft.com/office/drawing/2014/main" val="1269127121"/>
                    </a:ext>
                  </a:extLst>
                </a:gridCol>
                <a:gridCol w="435014">
                  <a:extLst>
                    <a:ext uri="{9D8B030D-6E8A-4147-A177-3AD203B41FA5}">
                      <a16:colId xmlns:a16="http://schemas.microsoft.com/office/drawing/2014/main" val="959657259"/>
                    </a:ext>
                  </a:extLst>
                </a:gridCol>
                <a:gridCol w="505557">
                  <a:extLst>
                    <a:ext uri="{9D8B030D-6E8A-4147-A177-3AD203B41FA5}">
                      <a16:colId xmlns:a16="http://schemas.microsoft.com/office/drawing/2014/main" val="730501814"/>
                    </a:ext>
                  </a:extLst>
                </a:gridCol>
                <a:gridCol w="505557">
                  <a:extLst>
                    <a:ext uri="{9D8B030D-6E8A-4147-A177-3AD203B41FA5}">
                      <a16:colId xmlns:a16="http://schemas.microsoft.com/office/drawing/2014/main" val="1603176850"/>
                    </a:ext>
                  </a:extLst>
                </a:gridCol>
                <a:gridCol w="505557">
                  <a:extLst>
                    <a:ext uri="{9D8B030D-6E8A-4147-A177-3AD203B41FA5}">
                      <a16:colId xmlns:a16="http://schemas.microsoft.com/office/drawing/2014/main" val="2320303256"/>
                    </a:ext>
                  </a:extLst>
                </a:gridCol>
                <a:gridCol w="435014">
                  <a:extLst>
                    <a:ext uri="{9D8B030D-6E8A-4147-A177-3AD203B41FA5}">
                      <a16:colId xmlns:a16="http://schemas.microsoft.com/office/drawing/2014/main" val="3235812278"/>
                    </a:ext>
                  </a:extLst>
                </a:gridCol>
                <a:gridCol w="505557">
                  <a:extLst>
                    <a:ext uri="{9D8B030D-6E8A-4147-A177-3AD203B41FA5}">
                      <a16:colId xmlns:a16="http://schemas.microsoft.com/office/drawing/2014/main" val="3955873763"/>
                    </a:ext>
                  </a:extLst>
                </a:gridCol>
                <a:gridCol w="505557">
                  <a:extLst>
                    <a:ext uri="{9D8B030D-6E8A-4147-A177-3AD203B41FA5}">
                      <a16:colId xmlns:a16="http://schemas.microsoft.com/office/drawing/2014/main" val="3870070949"/>
                    </a:ext>
                  </a:extLst>
                </a:gridCol>
              </a:tblGrid>
              <a:tr h="161371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11/09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18/09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25/09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2/10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9/10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16/10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23/10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30/10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6/11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13/11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20/11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27/11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4/12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11/12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18/12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2821508"/>
                  </a:ext>
                </a:extLst>
              </a:tr>
              <a:tr h="154916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5740519"/>
                  </a:ext>
                </a:extLst>
              </a:tr>
              <a:tr h="154916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12D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12D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12D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12D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12D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12D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12D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12D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1139423"/>
                  </a:ext>
                </a:extLst>
              </a:tr>
              <a:tr h="154916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5426063"/>
                  </a:ext>
                </a:extLst>
              </a:tr>
              <a:tr h="154916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667271"/>
                  </a:ext>
                </a:extLst>
              </a:tr>
              <a:tr h="154916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422796"/>
                  </a:ext>
                </a:extLst>
              </a:tr>
              <a:tr h="154916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6804963"/>
                  </a:ext>
                </a:extLst>
              </a:tr>
              <a:tr h="154916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8751934"/>
                  </a:ext>
                </a:extLst>
              </a:tr>
              <a:tr h="154916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7871966"/>
                  </a:ext>
                </a:extLst>
              </a:tr>
            </a:tbl>
          </a:graphicData>
        </a:graphic>
      </p:graphicFrame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CFD84A3A-3820-6011-9F1A-383A624FD626}"/>
              </a:ext>
            </a:extLst>
          </p:cNvPr>
          <p:cNvGraphicFramePr>
            <a:graphicFrameLocks noGrp="1"/>
          </p:cNvGraphicFramePr>
          <p:nvPr/>
        </p:nvGraphicFramePr>
        <p:xfrm>
          <a:off x="2555776" y="4862680"/>
          <a:ext cx="5990841" cy="1581829"/>
        </p:xfrm>
        <a:graphic>
          <a:graphicData uri="http://schemas.openxmlformats.org/drawingml/2006/table">
            <a:tbl>
              <a:tblPr/>
              <a:tblGrid>
                <a:gridCol w="445104">
                  <a:extLst>
                    <a:ext uri="{9D8B030D-6E8A-4147-A177-3AD203B41FA5}">
                      <a16:colId xmlns:a16="http://schemas.microsoft.com/office/drawing/2014/main" val="1219515421"/>
                    </a:ext>
                  </a:extLst>
                </a:gridCol>
                <a:gridCol w="517281">
                  <a:extLst>
                    <a:ext uri="{9D8B030D-6E8A-4147-A177-3AD203B41FA5}">
                      <a16:colId xmlns:a16="http://schemas.microsoft.com/office/drawing/2014/main" val="258076666"/>
                    </a:ext>
                  </a:extLst>
                </a:gridCol>
                <a:gridCol w="517281">
                  <a:extLst>
                    <a:ext uri="{9D8B030D-6E8A-4147-A177-3AD203B41FA5}">
                      <a16:colId xmlns:a16="http://schemas.microsoft.com/office/drawing/2014/main" val="1575447440"/>
                    </a:ext>
                  </a:extLst>
                </a:gridCol>
                <a:gridCol w="517281">
                  <a:extLst>
                    <a:ext uri="{9D8B030D-6E8A-4147-A177-3AD203B41FA5}">
                      <a16:colId xmlns:a16="http://schemas.microsoft.com/office/drawing/2014/main" val="3507638662"/>
                    </a:ext>
                  </a:extLst>
                </a:gridCol>
                <a:gridCol w="445104">
                  <a:extLst>
                    <a:ext uri="{9D8B030D-6E8A-4147-A177-3AD203B41FA5}">
                      <a16:colId xmlns:a16="http://schemas.microsoft.com/office/drawing/2014/main" val="781133441"/>
                    </a:ext>
                  </a:extLst>
                </a:gridCol>
                <a:gridCol w="517281">
                  <a:extLst>
                    <a:ext uri="{9D8B030D-6E8A-4147-A177-3AD203B41FA5}">
                      <a16:colId xmlns:a16="http://schemas.microsoft.com/office/drawing/2014/main" val="3442473796"/>
                    </a:ext>
                  </a:extLst>
                </a:gridCol>
                <a:gridCol w="517281">
                  <a:extLst>
                    <a:ext uri="{9D8B030D-6E8A-4147-A177-3AD203B41FA5}">
                      <a16:colId xmlns:a16="http://schemas.microsoft.com/office/drawing/2014/main" val="1634439679"/>
                    </a:ext>
                  </a:extLst>
                </a:gridCol>
                <a:gridCol w="517281">
                  <a:extLst>
                    <a:ext uri="{9D8B030D-6E8A-4147-A177-3AD203B41FA5}">
                      <a16:colId xmlns:a16="http://schemas.microsoft.com/office/drawing/2014/main" val="142107865"/>
                    </a:ext>
                  </a:extLst>
                </a:gridCol>
                <a:gridCol w="445104">
                  <a:extLst>
                    <a:ext uri="{9D8B030D-6E8A-4147-A177-3AD203B41FA5}">
                      <a16:colId xmlns:a16="http://schemas.microsoft.com/office/drawing/2014/main" val="442083730"/>
                    </a:ext>
                  </a:extLst>
                </a:gridCol>
                <a:gridCol w="517281">
                  <a:extLst>
                    <a:ext uri="{9D8B030D-6E8A-4147-A177-3AD203B41FA5}">
                      <a16:colId xmlns:a16="http://schemas.microsoft.com/office/drawing/2014/main" val="3851760486"/>
                    </a:ext>
                  </a:extLst>
                </a:gridCol>
                <a:gridCol w="517281">
                  <a:extLst>
                    <a:ext uri="{9D8B030D-6E8A-4147-A177-3AD203B41FA5}">
                      <a16:colId xmlns:a16="http://schemas.microsoft.com/office/drawing/2014/main" val="887967183"/>
                    </a:ext>
                  </a:extLst>
                </a:gridCol>
                <a:gridCol w="517281">
                  <a:extLst>
                    <a:ext uri="{9D8B030D-6E8A-4147-A177-3AD203B41FA5}">
                      <a16:colId xmlns:a16="http://schemas.microsoft.com/office/drawing/2014/main" val="2073144227"/>
                    </a:ext>
                  </a:extLst>
                </a:gridCol>
              </a:tblGrid>
              <a:tr h="179749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8/01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15/01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22/01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29/01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5/02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12/02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19/02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26/02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4/03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11/03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18/03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25/03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7729628"/>
                  </a:ext>
                </a:extLst>
              </a:tr>
              <a:tr h="174699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2596715"/>
                  </a:ext>
                </a:extLst>
              </a:tr>
              <a:tr h="174699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584332"/>
                  </a:ext>
                </a:extLst>
              </a:tr>
              <a:tr h="174699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6931682"/>
                  </a:ext>
                </a:extLst>
              </a:tr>
              <a:tr h="174699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9580827"/>
                  </a:ext>
                </a:extLst>
              </a:tr>
              <a:tr h="174699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4057903"/>
                  </a:ext>
                </a:extLst>
              </a:tr>
              <a:tr h="174699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5781000"/>
                  </a:ext>
                </a:extLst>
              </a:tr>
              <a:tr h="174699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8276957"/>
                  </a:ext>
                </a:extLst>
              </a:tr>
              <a:tr h="174699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577342"/>
                  </a:ext>
                </a:extLst>
              </a:tr>
            </a:tbl>
          </a:graphicData>
        </a:graphic>
      </p:graphicFrame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E70BDB0E-48AC-69F8-3434-BC8F7250FD74}"/>
              </a:ext>
            </a:extLst>
          </p:cNvPr>
          <p:cNvGraphicFramePr>
            <a:graphicFrameLocks noGrp="1"/>
          </p:cNvGraphicFramePr>
          <p:nvPr/>
        </p:nvGraphicFramePr>
        <p:xfrm>
          <a:off x="1619672" y="4862680"/>
          <a:ext cx="936104" cy="1583801"/>
        </p:xfrm>
        <a:graphic>
          <a:graphicData uri="http://schemas.openxmlformats.org/drawingml/2006/table">
            <a:tbl>
              <a:tblPr/>
              <a:tblGrid>
                <a:gridCol w="503156">
                  <a:extLst>
                    <a:ext uri="{9D8B030D-6E8A-4147-A177-3AD203B41FA5}">
                      <a16:colId xmlns:a16="http://schemas.microsoft.com/office/drawing/2014/main" val="504683612"/>
                    </a:ext>
                  </a:extLst>
                </a:gridCol>
                <a:gridCol w="432948">
                  <a:extLst>
                    <a:ext uri="{9D8B030D-6E8A-4147-A177-3AD203B41FA5}">
                      <a16:colId xmlns:a16="http://schemas.microsoft.com/office/drawing/2014/main" val="1013861806"/>
                    </a:ext>
                  </a:extLst>
                </a:gridCol>
              </a:tblGrid>
              <a:tr h="181721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25/12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1/01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105444"/>
                  </a:ext>
                </a:extLst>
              </a:tr>
              <a:tr h="174452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2859334"/>
                  </a:ext>
                </a:extLst>
              </a:tr>
              <a:tr h="174452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623052"/>
                  </a:ext>
                </a:extLst>
              </a:tr>
              <a:tr h="174452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576076"/>
                  </a:ext>
                </a:extLst>
              </a:tr>
              <a:tr h="174452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743902"/>
                  </a:ext>
                </a:extLst>
              </a:tr>
              <a:tr h="174452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7757097"/>
                  </a:ext>
                </a:extLst>
              </a:tr>
              <a:tr h="174452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984648"/>
                  </a:ext>
                </a:extLst>
              </a:tr>
              <a:tr h="174452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5650438"/>
                  </a:ext>
                </a:extLst>
              </a:tr>
              <a:tr h="174452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35684"/>
                  </a:ext>
                </a:extLst>
              </a:tr>
            </a:tbl>
          </a:graphicData>
        </a:graphic>
      </p:graphicFrame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9D573053-8A76-4306-2ADC-9B6CDEC55B3F}"/>
              </a:ext>
            </a:extLst>
          </p:cNvPr>
          <p:cNvGraphicFramePr>
            <a:graphicFrameLocks noGrp="1"/>
          </p:cNvGraphicFramePr>
          <p:nvPr/>
        </p:nvGraphicFramePr>
        <p:xfrm>
          <a:off x="683568" y="1609717"/>
          <a:ext cx="3566402" cy="1402080"/>
        </p:xfrm>
        <a:graphic>
          <a:graphicData uri="http://schemas.openxmlformats.org/drawingml/2006/table">
            <a:tbl>
              <a:tblPr/>
              <a:tblGrid>
                <a:gridCol w="576388">
                  <a:extLst>
                    <a:ext uri="{9D8B030D-6E8A-4147-A177-3AD203B41FA5}">
                      <a16:colId xmlns:a16="http://schemas.microsoft.com/office/drawing/2014/main" val="868833578"/>
                    </a:ext>
                  </a:extLst>
                </a:gridCol>
                <a:gridCol w="1933302">
                  <a:extLst>
                    <a:ext uri="{9D8B030D-6E8A-4147-A177-3AD203B41FA5}">
                      <a16:colId xmlns:a16="http://schemas.microsoft.com/office/drawing/2014/main" val="317848853"/>
                    </a:ext>
                  </a:extLst>
                </a:gridCol>
                <a:gridCol w="1056712">
                  <a:extLst>
                    <a:ext uri="{9D8B030D-6E8A-4147-A177-3AD203B41FA5}">
                      <a16:colId xmlns:a16="http://schemas.microsoft.com/office/drawing/2014/main" val="836993928"/>
                    </a:ext>
                  </a:extLst>
                </a:gridCol>
              </a:tblGrid>
              <a:tr h="174022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sectie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268280"/>
                  </a:ext>
                </a:extLst>
              </a:tr>
              <a:tr h="174022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Fase 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12D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Woeste-Spruyt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12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11/09 - 3/11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3895284"/>
                  </a:ext>
                </a:extLst>
              </a:tr>
              <a:tr h="174022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Fase 2A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Kruispunt 1 (1e helft)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23/10 - 3/11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46115"/>
                  </a:ext>
                </a:extLst>
              </a:tr>
              <a:tr h="174022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Fase 2B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Kruispunt 1 (2e helft)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3/11 - 1/12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9613328"/>
                  </a:ext>
                </a:extLst>
              </a:tr>
              <a:tr h="174022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Fase 3A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Bullins-Pannenhuis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27/11 - 16/02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4468291"/>
                  </a:ext>
                </a:extLst>
              </a:tr>
              <a:tr h="174022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Fase 3B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Kruispunt 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08/01 - 16/02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5080143"/>
                  </a:ext>
                </a:extLst>
              </a:tr>
              <a:tr h="174022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Fase 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Spruyt-Bullins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05/02 - 22/03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333867"/>
                  </a:ext>
                </a:extLst>
              </a:tr>
              <a:tr h="174022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Fase 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Wegmarkering gehele sectie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25/03-29/03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1007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43373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5000"/>
              </a:schemeClr>
            </a:gs>
            <a:gs pos="50000">
              <a:schemeClr val="bg2">
                <a:lumMod val="85000"/>
              </a:schemeClr>
            </a:gs>
            <a:gs pos="100000">
              <a:schemeClr val="bg2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 SEU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07504" y="188640"/>
            <a:ext cx="1224136" cy="868742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7F47E11A-95EE-4976-86BF-F899E1F8A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188640"/>
            <a:ext cx="6264696" cy="990600"/>
          </a:xfrm>
        </p:spPr>
        <p:txBody>
          <a:bodyPr>
            <a:normAutofit/>
          </a:bodyPr>
          <a:lstStyle/>
          <a:p>
            <a:pPr lvl="0" algn="ctr"/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Heraanleg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van Odon </a:t>
            </a:r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Warlandlaan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b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fr-FR" sz="2000" dirty="0">
                <a:latin typeface="Comic Sans MS" panose="030F0702030302020204" pitchFamily="66" charset="0"/>
              </a:rPr>
              <a:t>Réaménagement de l’avenue Odon </a:t>
            </a:r>
            <a:r>
              <a:rPr lang="fr-FR" sz="2000" dirty="0" err="1">
                <a:latin typeface="Comic Sans MS" panose="030F0702030302020204" pitchFamily="66" charset="0"/>
              </a:rPr>
              <a:t>Warland</a:t>
            </a:r>
            <a:endParaRPr lang="fr-FR" sz="2000" dirty="0">
              <a:latin typeface="Comic Sans MS" panose="030F0702030302020204" pitchFamily="66" charset="0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2404BA13-8AFB-4030-A473-4158A153A76C}"/>
              </a:ext>
            </a:extLst>
          </p:cNvPr>
          <p:cNvSpPr txBox="1">
            <a:spLocks/>
          </p:cNvSpPr>
          <p:nvPr/>
        </p:nvSpPr>
        <p:spPr>
          <a:xfrm>
            <a:off x="5039544" y="4221088"/>
            <a:ext cx="3852936" cy="18002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fr-FR" sz="1000" dirty="0">
              <a:latin typeface="Comic Sans MS" panose="030F0702030302020204" pitchFamily="66" charset="0"/>
            </a:endParaRPr>
          </a:p>
          <a:p>
            <a:pPr lvl="0"/>
            <a:endParaRPr lang="fr-FR" sz="1000" dirty="0">
              <a:latin typeface="Comic Sans MS" panose="030F0702030302020204" pitchFamily="66" charset="0"/>
            </a:endParaRPr>
          </a:p>
          <a:p>
            <a:pPr lvl="0"/>
            <a:r>
              <a:rPr lang="fr-FR" sz="1000" dirty="0">
                <a:latin typeface="Comic Sans MS" panose="030F0702030302020204" pitchFamily="66" charset="0"/>
              </a:rPr>
              <a:t> </a:t>
            </a:r>
            <a:endParaRPr lang="fr-BE" sz="1000" dirty="0">
              <a:latin typeface="Comic Sans MS" panose="030F0702030302020204" pitchFamily="66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81BFD78B-E0AE-4D87-8739-368612EE8810}"/>
              </a:ext>
            </a:extLst>
          </p:cNvPr>
          <p:cNvSpPr txBox="1">
            <a:spLocks/>
          </p:cNvSpPr>
          <p:nvPr/>
        </p:nvSpPr>
        <p:spPr>
          <a:xfrm>
            <a:off x="696586" y="1628800"/>
            <a:ext cx="7560840" cy="4541448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l-NL" altLang="fr-FR" sz="1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nl-NL" altLang="fr-F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Werfverloop</a:t>
            </a:r>
          </a:p>
          <a:p>
            <a:endParaRPr lang="nl-NL" altLang="fr-FR" sz="11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nl-NL" altLang="fr-FR" sz="11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171450" indent="-171450">
              <a:buFontTx/>
              <a:buChar char="-"/>
            </a:pPr>
            <a:r>
              <a:rPr lang="nl-NL" altLang="fr-FR" sz="1050" dirty="0">
                <a:solidFill>
                  <a:schemeClr val="bg1"/>
                </a:solidFill>
                <a:latin typeface="Comic Sans MS" panose="030F0702030302020204" pitchFamily="66" charset="0"/>
              </a:rPr>
              <a:t>Vuilbakken buiten de werfzone te plaatsen</a:t>
            </a:r>
          </a:p>
          <a:p>
            <a:r>
              <a:rPr lang="nl-NL" altLang="fr-FR" sz="1050" dirty="0">
                <a:solidFill>
                  <a:schemeClr val="bg1"/>
                </a:solidFill>
                <a:latin typeface="Comic Sans MS" panose="030F0702030302020204" pitchFamily="66" charset="0"/>
              </a:rPr>
              <a:t>               </a:t>
            </a:r>
          </a:p>
          <a:p>
            <a:r>
              <a:rPr lang="nl-NL" altLang="fr-FR" sz="1050" dirty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</a:t>
            </a:r>
            <a:r>
              <a:rPr lang="nl-NL" altLang="fr-FR" sz="1050" dirty="0">
                <a:solidFill>
                  <a:srgbClr val="0070C0"/>
                </a:solidFill>
                <a:latin typeface="Comic Sans MS" panose="030F0702030302020204" pitchFamily="66" charset="0"/>
              </a:rPr>
              <a:t>Placer les </a:t>
            </a:r>
            <a:r>
              <a:rPr lang="nl-NL" altLang="fr-FR" sz="105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poubelles</a:t>
            </a:r>
            <a:r>
              <a:rPr lang="nl-NL" altLang="fr-FR" sz="1050" dirty="0">
                <a:solidFill>
                  <a:srgbClr val="0070C0"/>
                </a:solidFill>
                <a:latin typeface="Comic Sans MS" panose="030F0702030302020204" pitchFamily="66" charset="0"/>
              </a:rPr>
              <a:t> hors des zones de </a:t>
            </a:r>
            <a:r>
              <a:rPr lang="nl-NL" altLang="fr-FR" sz="105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chantier</a:t>
            </a:r>
            <a:endParaRPr lang="nl-NL" altLang="fr-FR" sz="105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171450" indent="-171450">
              <a:buFontTx/>
              <a:buChar char="-"/>
            </a:pPr>
            <a:endParaRPr lang="nl-NL" altLang="fr-FR" sz="105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171450" indent="-171450">
              <a:buFontTx/>
              <a:buChar char="-"/>
            </a:pPr>
            <a:r>
              <a:rPr lang="nl-NL" altLang="fr-FR" sz="1050" dirty="0">
                <a:solidFill>
                  <a:schemeClr val="bg1"/>
                </a:solidFill>
                <a:latin typeface="Comic Sans MS" panose="030F0702030302020204" pitchFamily="66" charset="0"/>
              </a:rPr>
              <a:t>Passage voetgangers</a:t>
            </a:r>
          </a:p>
          <a:p>
            <a:r>
              <a:rPr lang="nl-NL" altLang="fr-FR" sz="1050" dirty="0">
                <a:solidFill>
                  <a:schemeClr val="bg1"/>
                </a:solidFill>
                <a:latin typeface="Comic Sans MS" panose="030F0702030302020204" pitchFamily="66" charset="0"/>
              </a:rPr>
              <a:t>               </a:t>
            </a:r>
          </a:p>
          <a:p>
            <a:r>
              <a:rPr lang="nl-NL" altLang="fr-FR" sz="1050" dirty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</a:t>
            </a:r>
            <a:r>
              <a:rPr lang="nl-NL" altLang="fr-FR" sz="1050" dirty="0">
                <a:solidFill>
                  <a:srgbClr val="0070C0"/>
                </a:solidFill>
                <a:latin typeface="Comic Sans MS" panose="030F0702030302020204" pitchFamily="66" charset="0"/>
              </a:rPr>
              <a:t>passages </a:t>
            </a:r>
            <a:r>
              <a:rPr lang="nl-NL" altLang="fr-FR" sz="105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piétons</a:t>
            </a:r>
            <a:endParaRPr lang="nl-NL" altLang="fr-FR" sz="105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171450" indent="-171450">
              <a:buFontTx/>
              <a:buChar char="-"/>
            </a:pPr>
            <a:endParaRPr lang="nl-NL" altLang="fr-FR" sz="105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171450" indent="-171450">
              <a:buFontTx/>
              <a:buChar char="-"/>
            </a:pPr>
            <a:r>
              <a:rPr lang="nl-NL" altLang="fr-FR" sz="1050" dirty="0">
                <a:solidFill>
                  <a:schemeClr val="bg1"/>
                </a:solidFill>
                <a:latin typeface="Comic Sans MS" panose="030F0702030302020204" pitchFamily="66" charset="0"/>
              </a:rPr>
              <a:t>Werfparkeerkaart te verkrijgen bij Parking Brussels</a:t>
            </a:r>
          </a:p>
          <a:p>
            <a:endParaRPr lang="nl-NL" altLang="fr-FR" sz="105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nl-NL" altLang="fr-FR" sz="1050" dirty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</a:t>
            </a:r>
            <a:r>
              <a:rPr lang="nl-NL" altLang="fr-FR" sz="1050" dirty="0">
                <a:solidFill>
                  <a:srgbClr val="0070C0"/>
                </a:solidFill>
                <a:latin typeface="Comic Sans MS" panose="030F0702030302020204" pitchFamily="66" charset="0"/>
              </a:rPr>
              <a:t>Carte Parking </a:t>
            </a:r>
            <a:r>
              <a:rPr lang="nl-NL" altLang="fr-FR" sz="105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chantier</a:t>
            </a:r>
            <a:r>
              <a:rPr lang="nl-NL" altLang="fr-FR" sz="105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nl-NL" altLang="fr-FR" sz="105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disponible</a:t>
            </a:r>
            <a:r>
              <a:rPr lang="nl-NL" altLang="fr-FR" sz="1050" dirty="0">
                <a:solidFill>
                  <a:srgbClr val="0070C0"/>
                </a:solidFill>
                <a:latin typeface="Comic Sans MS" panose="030F0702030302020204" pitchFamily="66" charset="0"/>
              </a:rPr>
              <a:t> via Parking </a:t>
            </a:r>
            <a:r>
              <a:rPr lang="nl-NL" altLang="fr-FR" sz="105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brussels</a:t>
            </a:r>
            <a:endParaRPr lang="nl-NL" altLang="fr-FR" sz="105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171450" indent="-171450">
              <a:buFontTx/>
              <a:buChar char="-"/>
            </a:pPr>
            <a:endParaRPr lang="nl-NL" altLang="fr-FR" sz="105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nl-NL" altLang="fr-FR" sz="900" b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(adres : Léon Theodorstraat 25, Jette – Tel : 0800 35 678 (gratis) - email : </a:t>
            </a:r>
            <a:r>
              <a:rPr lang="nl-NL" altLang="fr-FR" sz="900" b="1" u="sng" dirty="0" err="1">
                <a:solidFill>
                  <a:schemeClr val="bg1"/>
                </a:solidFill>
                <a:latin typeface="Comic Sans MS" panose="030F0702030302020204" pitchFamily="66" charset="0"/>
              </a:rPr>
              <a:t>Jette@parking.brussels</a:t>
            </a:r>
            <a:r>
              <a:rPr lang="nl-NL" altLang="fr-FR" sz="900" b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</a:p>
          <a:p>
            <a:pPr marL="171450" indent="-171450">
              <a:buFontTx/>
              <a:buChar char="-"/>
            </a:pPr>
            <a:endParaRPr lang="nl-NL" altLang="fr-FR" sz="1050" b="1" u="sng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171450" indent="-171450">
              <a:buFontTx/>
              <a:buChar char="-"/>
            </a:pPr>
            <a:r>
              <a:rPr lang="nl-NL" altLang="fr-FR" sz="1050" dirty="0">
                <a:solidFill>
                  <a:schemeClr val="bg1"/>
                </a:solidFill>
                <a:latin typeface="Comic Sans MS" panose="030F0702030302020204" pitchFamily="66" charset="0"/>
              </a:rPr>
              <a:t>Garages beperkt toegankelijk</a:t>
            </a:r>
          </a:p>
          <a:p>
            <a:pPr marL="171450" indent="-171450">
              <a:buFontTx/>
              <a:buChar char="-"/>
            </a:pPr>
            <a:endParaRPr lang="nl-NL" altLang="fr-FR" sz="105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nl-NL" altLang="fr-FR" sz="1050" dirty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</a:t>
            </a:r>
            <a:r>
              <a:rPr lang="nl-NL" altLang="fr-FR" sz="1050" dirty="0">
                <a:solidFill>
                  <a:srgbClr val="0070C0"/>
                </a:solidFill>
                <a:latin typeface="Comic Sans MS" panose="030F0702030302020204" pitchFamily="66" charset="0"/>
              </a:rPr>
              <a:t>Garages : </a:t>
            </a:r>
            <a:r>
              <a:rPr lang="nl-NL" altLang="fr-FR" sz="105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accès</a:t>
            </a:r>
            <a:r>
              <a:rPr lang="nl-NL" altLang="fr-FR" sz="105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nl-NL" altLang="fr-FR" sz="105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limité</a:t>
            </a:r>
            <a:endParaRPr lang="nl-NL" altLang="fr-FR" sz="105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171450" indent="-171450">
              <a:buFontTx/>
              <a:buChar char="-"/>
            </a:pPr>
            <a:endParaRPr lang="nl-NL" altLang="fr-FR" sz="105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171450" indent="-171450">
              <a:buFontTx/>
              <a:buChar char="-"/>
            </a:pPr>
            <a:r>
              <a:rPr lang="nl-NL" altLang="fr-FR" sz="1050" dirty="0">
                <a:solidFill>
                  <a:schemeClr val="bg1"/>
                </a:solidFill>
                <a:latin typeface="Comic Sans MS" panose="030F0702030302020204" pitchFamily="66" charset="0"/>
              </a:rPr>
              <a:t>Verplaatsen van de bestaande veloboxen</a:t>
            </a:r>
          </a:p>
          <a:p>
            <a:pPr marL="171450" indent="-171450">
              <a:buFontTx/>
              <a:buChar char="-"/>
            </a:pPr>
            <a:endParaRPr lang="nl-NL" altLang="fr-FR" sz="105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nl-NL" altLang="fr-FR" sz="1050" dirty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</a:t>
            </a:r>
            <a:r>
              <a:rPr lang="nl-NL" altLang="fr-FR" sz="1050" dirty="0">
                <a:solidFill>
                  <a:srgbClr val="0070C0"/>
                </a:solidFill>
                <a:latin typeface="Comic Sans MS" panose="030F0702030302020204" pitchFamily="66" charset="0"/>
              </a:rPr>
              <a:t>Déplacement des box </a:t>
            </a:r>
            <a:r>
              <a:rPr lang="nl-NL" altLang="fr-FR" sz="105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vélos</a:t>
            </a:r>
            <a:r>
              <a:rPr lang="nl-NL" altLang="fr-FR" sz="105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nl-NL" altLang="fr-FR" sz="105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existants</a:t>
            </a:r>
            <a:endParaRPr lang="nl-NL" altLang="fr-FR" sz="105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endParaRPr lang="nl-NL" altLang="fr-FR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777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5000"/>
              </a:schemeClr>
            </a:gs>
            <a:gs pos="50000">
              <a:schemeClr val="bg2">
                <a:lumMod val="85000"/>
              </a:schemeClr>
            </a:gs>
            <a:gs pos="100000">
              <a:schemeClr val="bg2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3648" y="2060848"/>
            <a:ext cx="6264696" cy="3384376"/>
          </a:xfrm>
        </p:spPr>
        <p:txBody>
          <a:bodyPr>
            <a:normAutofit/>
          </a:bodyPr>
          <a:lstStyle/>
          <a:p>
            <a:pPr algn="ctr"/>
            <a:r>
              <a:rPr lang="fr-BE" sz="3200" dirty="0" err="1">
                <a:solidFill>
                  <a:schemeClr val="bg1"/>
                </a:solidFill>
                <a:latin typeface="Comic Sans MS" pitchFamily="66" charset="0"/>
                <a:ea typeface="MS Gothic" pitchFamily="49" charset="-128"/>
                <a:cs typeface="Sakkal Majalla" pitchFamily="2" charset="-78"/>
              </a:rPr>
              <a:t>Dank</a:t>
            </a:r>
            <a:r>
              <a:rPr lang="fr-BE" sz="3200" dirty="0">
                <a:solidFill>
                  <a:schemeClr val="bg1"/>
                </a:solidFill>
                <a:latin typeface="Comic Sans MS" pitchFamily="66" charset="0"/>
                <a:ea typeface="MS Gothic" pitchFamily="49" charset="-128"/>
                <a:cs typeface="Sakkal Majalla" pitchFamily="2" charset="-78"/>
              </a:rPr>
              <a:t> </a:t>
            </a:r>
            <a:r>
              <a:rPr lang="fr-BE" sz="3200" dirty="0" err="1">
                <a:solidFill>
                  <a:schemeClr val="bg1"/>
                </a:solidFill>
                <a:latin typeface="Comic Sans MS" pitchFamily="66" charset="0"/>
                <a:ea typeface="MS Gothic" pitchFamily="49" charset="-128"/>
                <a:cs typeface="Sakkal Majalla" pitchFamily="2" charset="-78"/>
              </a:rPr>
              <a:t>voor</a:t>
            </a:r>
            <a:r>
              <a:rPr lang="fr-BE" sz="3200" dirty="0">
                <a:solidFill>
                  <a:schemeClr val="bg1"/>
                </a:solidFill>
                <a:latin typeface="Comic Sans MS" pitchFamily="66" charset="0"/>
                <a:ea typeface="MS Gothic" pitchFamily="49" charset="-128"/>
                <a:cs typeface="Sakkal Majalla" pitchFamily="2" charset="-78"/>
              </a:rPr>
              <a:t> </a:t>
            </a:r>
            <a:r>
              <a:rPr lang="fr-BE" sz="3200" dirty="0" err="1">
                <a:solidFill>
                  <a:schemeClr val="bg1"/>
                </a:solidFill>
                <a:latin typeface="Comic Sans MS" pitchFamily="66" charset="0"/>
                <a:ea typeface="MS Gothic" pitchFamily="49" charset="-128"/>
                <a:cs typeface="Sakkal Majalla" pitchFamily="2" charset="-78"/>
              </a:rPr>
              <a:t>uw</a:t>
            </a:r>
            <a:r>
              <a:rPr lang="fr-BE" sz="3200" dirty="0">
                <a:solidFill>
                  <a:schemeClr val="bg1"/>
                </a:solidFill>
                <a:latin typeface="Comic Sans MS" pitchFamily="66" charset="0"/>
                <a:ea typeface="MS Gothic" pitchFamily="49" charset="-128"/>
                <a:cs typeface="Sakkal Majalla" pitchFamily="2" charset="-78"/>
              </a:rPr>
              <a:t> </a:t>
            </a:r>
            <a:r>
              <a:rPr lang="fr-BE" sz="3200" dirty="0" err="1">
                <a:solidFill>
                  <a:schemeClr val="bg1"/>
                </a:solidFill>
                <a:latin typeface="Comic Sans MS" pitchFamily="66" charset="0"/>
                <a:ea typeface="MS Gothic" pitchFamily="49" charset="-128"/>
                <a:cs typeface="Sakkal Majalla" pitchFamily="2" charset="-78"/>
              </a:rPr>
              <a:t>aandacht</a:t>
            </a:r>
            <a:br>
              <a:rPr lang="fr-BE" sz="3200" dirty="0">
                <a:solidFill>
                  <a:schemeClr val="bg1"/>
                </a:solidFill>
                <a:latin typeface="Comic Sans MS" pitchFamily="66" charset="0"/>
                <a:ea typeface="MS Gothic" pitchFamily="49" charset="-128"/>
                <a:cs typeface="Sakkal Majalla" pitchFamily="2" charset="-78"/>
              </a:rPr>
            </a:br>
            <a:r>
              <a:rPr lang="fr-BE" sz="3200" dirty="0">
                <a:latin typeface="Comic Sans MS" pitchFamily="66" charset="0"/>
                <a:ea typeface="MS Gothic" pitchFamily="49" charset="-128"/>
                <a:cs typeface="Sakkal Majalla" pitchFamily="2" charset="-78"/>
              </a:rPr>
              <a:t>Merci pour votre attention</a:t>
            </a:r>
            <a:br>
              <a:rPr lang="fr-BE" sz="3200" dirty="0">
                <a:latin typeface="Comic Sans MS" pitchFamily="66" charset="0"/>
                <a:ea typeface="MS Gothic" pitchFamily="49" charset="-128"/>
                <a:cs typeface="Sakkal Majalla" pitchFamily="2" charset="-78"/>
              </a:rPr>
            </a:br>
            <a:br>
              <a:rPr lang="fr-BE" sz="3200" dirty="0">
                <a:latin typeface="Comic Sans MS" pitchFamily="66" charset="0"/>
                <a:ea typeface="MS Gothic" pitchFamily="49" charset="-128"/>
                <a:cs typeface="Sakkal Majalla" pitchFamily="2" charset="-78"/>
              </a:rPr>
            </a:br>
            <a:br>
              <a:rPr lang="fr-BE" sz="3200" dirty="0">
                <a:latin typeface="Comic Sans MS" pitchFamily="66" charset="0"/>
                <a:ea typeface="MS Gothic" pitchFamily="49" charset="-128"/>
                <a:cs typeface="Sakkal Majalla" pitchFamily="2" charset="-78"/>
              </a:rPr>
            </a:br>
            <a:r>
              <a:rPr lang="fr-BE" sz="3200" dirty="0" err="1">
                <a:solidFill>
                  <a:schemeClr val="bg1"/>
                </a:solidFill>
                <a:latin typeface="Comic Sans MS" pitchFamily="66" charset="0"/>
                <a:ea typeface="MS Gothic" pitchFamily="49" charset="-128"/>
                <a:cs typeface="Sakkal Majalla" pitchFamily="2" charset="-78"/>
              </a:rPr>
              <a:t>Vragen-antwoorden</a:t>
            </a:r>
            <a:br>
              <a:rPr lang="fr-BE" sz="3200" dirty="0">
                <a:latin typeface="Comic Sans MS" pitchFamily="66" charset="0"/>
                <a:ea typeface="MS Gothic" pitchFamily="49" charset="-128"/>
                <a:cs typeface="Sakkal Majalla" pitchFamily="2" charset="-78"/>
              </a:rPr>
            </a:br>
            <a:r>
              <a:rPr lang="fr-BE" sz="3200" dirty="0">
                <a:latin typeface="Comic Sans MS" pitchFamily="66" charset="0"/>
                <a:ea typeface="MS Gothic" pitchFamily="49" charset="-128"/>
                <a:cs typeface="Sakkal Majalla" pitchFamily="2" charset="-78"/>
              </a:rPr>
              <a:t>Questions-réponses</a:t>
            </a:r>
            <a:endParaRPr lang="nl-BE" sz="3200" dirty="0">
              <a:latin typeface="Comic Sans MS" pitchFamily="66" charset="0"/>
              <a:ea typeface="MS Gothic" pitchFamily="49" charset="-128"/>
              <a:cs typeface="Sakkal Majalla" pitchFamily="2" charset="-78"/>
            </a:endParaRPr>
          </a:p>
        </p:txBody>
      </p:sp>
      <p:pic>
        <p:nvPicPr>
          <p:cNvPr id="4" name="Image 3" descr="LOGO SEU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7504" y="188640"/>
            <a:ext cx="1224136" cy="86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1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5000"/>
              </a:schemeClr>
            </a:gs>
            <a:gs pos="50000">
              <a:schemeClr val="bg2">
                <a:lumMod val="85000"/>
              </a:schemeClr>
            </a:gs>
            <a:gs pos="100000">
              <a:schemeClr val="bg2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 SEU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7504" y="188640"/>
            <a:ext cx="1224136" cy="868742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587901E9-9DBC-497D-958E-E8CD4AC0A589}"/>
              </a:ext>
            </a:extLst>
          </p:cNvPr>
          <p:cNvSpPr txBox="1">
            <a:spLocks/>
          </p:cNvSpPr>
          <p:nvPr/>
        </p:nvSpPr>
        <p:spPr>
          <a:xfrm>
            <a:off x="2123728" y="2852936"/>
            <a:ext cx="5976664" cy="1836204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</a:rPr>
              <a:t>Ontworpen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</a:rPr>
              <a:t>toestand</a:t>
            </a:r>
            <a:b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b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fr-FR" dirty="0">
                <a:latin typeface="Comic Sans MS" panose="030F0702030302020204" pitchFamily="66" charset="0"/>
              </a:rPr>
              <a:t>Situation projetée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5604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5000"/>
              </a:schemeClr>
            </a:gs>
            <a:gs pos="50000">
              <a:schemeClr val="bg2">
                <a:lumMod val="85000"/>
              </a:schemeClr>
            </a:gs>
            <a:gs pos="100000">
              <a:schemeClr val="bg2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 SEU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7504" y="188640"/>
            <a:ext cx="1224136" cy="868742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7F47E11A-95EE-4976-86BF-F899E1F8A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188640"/>
            <a:ext cx="6264696" cy="990600"/>
          </a:xfrm>
        </p:spPr>
        <p:txBody>
          <a:bodyPr>
            <a:normAutofit/>
          </a:bodyPr>
          <a:lstStyle/>
          <a:p>
            <a:pPr lvl="0" algn="ctr"/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Ontworpen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toestand</a:t>
            </a:r>
            <a:b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fr-FR" sz="2000" dirty="0">
                <a:latin typeface="Comic Sans MS" panose="030F0702030302020204" pitchFamily="66" charset="0"/>
              </a:rPr>
              <a:t>Situation projetée</a:t>
            </a:r>
          </a:p>
        </p:txBody>
      </p:sp>
      <p:pic>
        <p:nvPicPr>
          <p:cNvPr id="7" name="Image 6" descr="Une image contenant texte, diagramme, Plan, carte&#10;&#10;Description générée automatiquement">
            <a:extLst>
              <a:ext uri="{FF2B5EF4-FFF2-40B4-BE49-F238E27FC236}">
                <a16:creationId xmlns:a16="http://schemas.microsoft.com/office/drawing/2014/main" id="{94BC3605-2E22-5DDC-FF0F-142064F666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339248"/>
            <a:ext cx="7920000" cy="533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7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5000"/>
              </a:schemeClr>
            </a:gs>
            <a:gs pos="50000">
              <a:schemeClr val="bg2">
                <a:lumMod val="85000"/>
              </a:schemeClr>
            </a:gs>
            <a:gs pos="100000">
              <a:schemeClr val="bg2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 SEU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7504" y="188640"/>
            <a:ext cx="1224136" cy="868742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7F47E11A-95EE-4976-86BF-F899E1F8A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188640"/>
            <a:ext cx="6264696" cy="990600"/>
          </a:xfrm>
        </p:spPr>
        <p:txBody>
          <a:bodyPr>
            <a:normAutofit/>
          </a:bodyPr>
          <a:lstStyle/>
          <a:p>
            <a:pPr lvl="0" algn="ctr"/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Ontworpen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toestand</a:t>
            </a:r>
            <a:b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fr-FR" sz="2000" dirty="0">
                <a:latin typeface="Comic Sans MS" panose="030F0702030302020204" pitchFamily="66" charset="0"/>
              </a:rPr>
              <a:t>Situation projetée</a:t>
            </a:r>
          </a:p>
        </p:txBody>
      </p:sp>
      <p:pic>
        <p:nvPicPr>
          <p:cNvPr id="3" name="Image 2" descr="Une image contenant texte, diagramme, capture d’écran, Plan&#10;&#10;Description générée automatiquement">
            <a:extLst>
              <a:ext uri="{FF2B5EF4-FFF2-40B4-BE49-F238E27FC236}">
                <a16:creationId xmlns:a16="http://schemas.microsoft.com/office/drawing/2014/main" id="{F591C7C2-AAA7-7BA9-F30C-C9AF1D783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2348880"/>
            <a:ext cx="8280000" cy="322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9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5000"/>
              </a:schemeClr>
            </a:gs>
            <a:gs pos="50000">
              <a:schemeClr val="bg2">
                <a:lumMod val="85000"/>
              </a:schemeClr>
            </a:gs>
            <a:gs pos="100000">
              <a:schemeClr val="bg2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 SEU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7504" y="188640"/>
            <a:ext cx="1224136" cy="868742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7F47E11A-95EE-4976-86BF-F899E1F8A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188640"/>
            <a:ext cx="6264696" cy="990600"/>
          </a:xfrm>
        </p:spPr>
        <p:txBody>
          <a:bodyPr>
            <a:normAutofit/>
          </a:bodyPr>
          <a:lstStyle/>
          <a:p>
            <a:pPr lvl="0" algn="ctr"/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Gedeelte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tussen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Woeste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en </a:t>
            </a:r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Spruyt</a:t>
            </a:r>
            <a:b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fr-FR" sz="2000" dirty="0">
                <a:latin typeface="Comic Sans MS" panose="030F0702030302020204" pitchFamily="66" charset="0"/>
              </a:rPr>
              <a:t>Section comprise entre </a:t>
            </a:r>
            <a:r>
              <a:rPr lang="fr-FR" sz="2000" dirty="0" err="1">
                <a:latin typeface="Comic Sans MS" panose="030F0702030302020204" pitchFamily="66" charset="0"/>
              </a:rPr>
              <a:t>Woeste</a:t>
            </a:r>
            <a:r>
              <a:rPr lang="fr-FR" sz="2000" dirty="0">
                <a:latin typeface="Comic Sans MS" panose="030F0702030302020204" pitchFamily="66" charset="0"/>
              </a:rPr>
              <a:t> et </a:t>
            </a:r>
            <a:r>
              <a:rPr lang="fr-FR" sz="2000" dirty="0" err="1">
                <a:latin typeface="Comic Sans MS" panose="030F0702030302020204" pitchFamily="66" charset="0"/>
              </a:rPr>
              <a:t>Spruyt</a:t>
            </a:r>
            <a:endParaRPr lang="fr-FR" sz="2000" dirty="0">
              <a:latin typeface="Comic Sans MS" panose="030F0702030302020204" pitchFamily="66" charset="0"/>
            </a:endParaRPr>
          </a:p>
        </p:txBody>
      </p:sp>
      <p:pic>
        <p:nvPicPr>
          <p:cNvPr id="3" name="Image 2" descr="Une image contenant carte, diagramme, Plan&#10;&#10;Description générée automatiquement">
            <a:extLst>
              <a:ext uri="{FF2B5EF4-FFF2-40B4-BE49-F238E27FC236}">
                <a16:creationId xmlns:a16="http://schemas.microsoft.com/office/drawing/2014/main" id="{7185F3F7-7010-AE17-382A-8AB4C167C6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2564904"/>
            <a:ext cx="9000000" cy="301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1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5000"/>
              </a:schemeClr>
            </a:gs>
            <a:gs pos="50000">
              <a:schemeClr val="bg2">
                <a:lumMod val="85000"/>
              </a:schemeClr>
            </a:gs>
            <a:gs pos="100000">
              <a:schemeClr val="bg2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CF37622-C515-4C21-855D-6F4E74426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32" y="2204864"/>
            <a:ext cx="4326409" cy="3600000"/>
          </a:xfrm>
          <a:prstGeom prst="rect">
            <a:avLst/>
          </a:prstGeom>
        </p:spPr>
      </p:pic>
      <p:pic>
        <p:nvPicPr>
          <p:cNvPr id="4" name="Image 3" descr="LOGO SEU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07504" y="188640"/>
            <a:ext cx="1224136" cy="868742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7F47E11A-95EE-4976-86BF-F899E1F8A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188640"/>
            <a:ext cx="6264696" cy="990600"/>
          </a:xfrm>
        </p:spPr>
        <p:txBody>
          <a:bodyPr>
            <a:normAutofit/>
          </a:bodyPr>
          <a:lstStyle/>
          <a:p>
            <a:pPr lvl="0" algn="ctr"/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Gedeelte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tussen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Woeste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en </a:t>
            </a:r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Spruyt</a:t>
            </a:r>
            <a:b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fr-FR" sz="2000" dirty="0">
                <a:latin typeface="Comic Sans MS" panose="030F0702030302020204" pitchFamily="66" charset="0"/>
              </a:rPr>
              <a:t>Section comprise entre </a:t>
            </a:r>
            <a:r>
              <a:rPr lang="fr-FR" sz="2000" dirty="0" err="1">
                <a:latin typeface="Comic Sans MS" panose="030F0702030302020204" pitchFamily="66" charset="0"/>
              </a:rPr>
              <a:t>Woeste</a:t>
            </a:r>
            <a:r>
              <a:rPr lang="fr-FR" sz="2000" dirty="0">
                <a:latin typeface="Comic Sans MS" panose="030F0702030302020204" pitchFamily="66" charset="0"/>
              </a:rPr>
              <a:t> et </a:t>
            </a:r>
            <a:r>
              <a:rPr lang="fr-FR" sz="2000" dirty="0" err="1">
                <a:latin typeface="Comic Sans MS" panose="030F0702030302020204" pitchFamily="66" charset="0"/>
              </a:rPr>
              <a:t>Spruyt</a:t>
            </a:r>
            <a:endParaRPr lang="fr-FR" sz="2000" dirty="0">
              <a:latin typeface="Comic Sans MS" panose="030F0702030302020204" pitchFamily="66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290364B-C3EC-4813-8B21-FD756FCF8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204864"/>
            <a:ext cx="288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6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5000"/>
              </a:schemeClr>
            </a:gs>
            <a:gs pos="50000">
              <a:schemeClr val="bg2">
                <a:lumMod val="85000"/>
              </a:schemeClr>
            </a:gs>
            <a:gs pos="100000">
              <a:schemeClr val="bg2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 SEU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7504" y="188640"/>
            <a:ext cx="1224136" cy="868742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7F47E11A-95EE-4976-86BF-F899E1F8A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188640"/>
            <a:ext cx="6264696" cy="990600"/>
          </a:xfrm>
        </p:spPr>
        <p:txBody>
          <a:bodyPr>
            <a:normAutofit/>
          </a:bodyPr>
          <a:lstStyle/>
          <a:p>
            <a:pPr lvl="0" algn="ctr"/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Gedeelte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tussen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Berré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en </a:t>
            </a:r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Pannenhuis</a:t>
            </a:r>
            <a:b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fr-FR" sz="2000" dirty="0">
                <a:latin typeface="Comic Sans MS" panose="030F0702030302020204" pitchFamily="66" charset="0"/>
              </a:rPr>
              <a:t>Section comprise entre </a:t>
            </a:r>
            <a:r>
              <a:rPr lang="fr-FR" sz="2000" dirty="0" err="1">
                <a:latin typeface="Comic Sans MS" panose="030F0702030302020204" pitchFamily="66" charset="0"/>
              </a:rPr>
              <a:t>Berré</a:t>
            </a:r>
            <a:r>
              <a:rPr lang="fr-FR" sz="2000" dirty="0">
                <a:latin typeface="Comic Sans MS" panose="030F0702030302020204" pitchFamily="66" charset="0"/>
              </a:rPr>
              <a:t> et </a:t>
            </a:r>
            <a:r>
              <a:rPr lang="fr-FR" sz="2000" dirty="0" err="1">
                <a:latin typeface="Comic Sans MS" panose="030F0702030302020204" pitchFamily="66" charset="0"/>
              </a:rPr>
              <a:t>Pannenhuis</a:t>
            </a:r>
            <a:endParaRPr lang="fr-FR" sz="2000" dirty="0">
              <a:latin typeface="Comic Sans MS" panose="030F0702030302020204" pitchFamily="66" charset="0"/>
            </a:endParaRPr>
          </a:p>
        </p:txBody>
      </p:sp>
      <p:pic>
        <p:nvPicPr>
          <p:cNvPr id="3" name="Image 2" descr="Une image contenant texte, diagramme, Plan, carte&#10;&#10;Description générée automatiquement">
            <a:extLst>
              <a:ext uri="{FF2B5EF4-FFF2-40B4-BE49-F238E27FC236}">
                <a16:creationId xmlns:a16="http://schemas.microsoft.com/office/drawing/2014/main" id="{A21F51B1-220C-C997-EF04-91490B72C1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2564904"/>
            <a:ext cx="9000000" cy="303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7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5000"/>
              </a:schemeClr>
            </a:gs>
            <a:gs pos="50000">
              <a:schemeClr val="bg2">
                <a:lumMod val="85000"/>
              </a:schemeClr>
            </a:gs>
            <a:gs pos="100000">
              <a:schemeClr val="bg2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 SEU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7504" y="188640"/>
            <a:ext cx="1224136" cy="868742"/>
          </a:xfrm>
          <a:prstGeom prst="rect">
            <a:avLst/>
          </a:prstGeom>
        </p:spPr>
      </p:pic>
      <p:pic>
        <p:nvPicPr>
          <p:cNvPr id="5" name="Image 4" descr="Une image contenant plein air, ciel, plante, sol&#10;&#10;Description générée automatiquement">
            <a:extLst>
              <a:ext uri="{FF2B5EF4-FFF2-40B4-BE49-F238E27FC236}">
                <a16:creationId xmlns:a16="http://schemas.microsoft.com/office/drawing/2014/main" id="{D435D804-600C-E655-15EC-2D0D50E2CE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82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50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édian">
  <a:themeElements>
    <a:clrScheme name="Personnalisé 1">
      <a:dk1>
        <a:sysClr val="windowText" lastClr="000000"/>
      </a:dk1>
      <a:lt1>
        <a:srgbClr val="544D4D"/>
      </a:lt1>
      <a:dk2>
        <a:srgbClr val="FFFFFF"/>
      </a:dk2>
      <a:lt2>
        <a:srgbClr val="716767"/>
      </a:lt2>
      <a:accent1>
        <a:srgbClr val="F69D1A"/>
      </a:accent1>
      <a:accent2>
        <a:srgbClr val="5C5454"/>
      </a:accent2>
      <a:accent3>
        <a:srgbClr val="A5AB81"/>
      </a:accent3>
      <a:accent4>
        <a:srgbClr val="F7B615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é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ersonnalisé 1">
    <a:dk1>
      <a:sysClr val="windowText" lastClr="000000"/>
    </a:dk1>
    <a:lt1>
      <a:srgbClr val="544D4D"/>
    </a:lt1>
    <a:dk2>
      <a:srgbClr val="FFFFFF"/>
    </a:dk2>
    <a:lt2>
      <a:srgbClr val="716767"/>
    </a:lt2>
    <a:accent1>
      <a:srgbClr val="F69D1A"/>
    </a:accent1>
    <a:accent2>
      <a:srgbClr val="5C5454"/>
    </a:accent2>
    <a:accent3>
      <a:srgbClr val="A5AB81"/>
    </a:accent3>
    <a:accent4>
      <a:srgbClr val="F7B615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10.xml><?xml version="1.0" encoding="utf-8"?>
<a:themeOverride xmlns:a="http://schemas.openxmlformats.org/drawingml/2006/main">
  <a:clrScheme name="Personnalisé 1">
    <a:dk1>
      <a:sysClr val="windowText" lastClr="000000"/>
    </a:dk1>
    <a:lt1>
      <a:srgbClr val="544D4D"/>
    </a:lt1>
    <a:dk2>
      <a:srgbClr val="FFFFFF"/>
    </a:dk2>
    <a:lt2>
      <a:srgbClr val="716767"/>
    </a:lt2>
    <a:accent1>
      <a:srgbClr val="F69D1A"/>
    </a:accent1>
    <a:accent2>
      <a:srgbClr val="5C5454"/>
    </a:accent2>
    <a:accent3>
      <a:srgbClr val="A5AB81"/>
    </a:accent3>
    <a:accent4>
      <a:srgbClr val="F7B615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11.xml><?xml version="1.0" encoding="utf-8"?>
<a:themeOverride xmlns:a="http://schemas.openxmlformats.org/drawingml/2006/main">
  <a:clrScheme name="Personnalisé 1">
    <a:dk1>
      <a:sysClr val="windowText" lastClr="000000"/>
    </a:dk1>
    <a:lt1>
      <a:srgbClr val="544D4D"/>
    </a:lt1>
    <a:dk2>
      <a:srgbClr val="FFFFFF"/>
    </a:dk2>
    <a:lt2>
      <a:srgbClr val="716767"/>
    </a:lt2>
    <a:accent1>
      <a:srgbClr val="F69D1A"/>
    </a:accent1>
    <a:accent2>
      <a:srgbClr val="5C5454"/>
    </a:accent2>
    <a:accent3>
      <a:srgbClr val="A5AB81"/>
    </a:accent3>
    <a:accent4>
      <a:srgbClr val="F7B615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2.xml><?xml version="1.0" encoding="utf-8"?>
<a:themeOverride xmlns:a="http://schemas.openxmlformats.org/drawingml/2006/main">
  <a:clrScheme name="Personnalisé 1">
    <a:dk1>
      <a:sysClr val="windowText" lastClr="000000"/>
    </a:dk1>
    <a:lt1>
      <a:srgbClr val="544D4D"/>
    </a:lt1>
    <a:dk2>
      <a:srgbClr val="FFFFFF"/>
    </a:dk2>
    <a:lt2>
      <a:srgbClr val="716767"/>
    </a:lt2>
    <a:accent1>
      <a:srgbClr val="F69D1A"/>
    </a:accent1>
    <a:accent2>
      <a:srgbClr val="5C5454"/>
    </a:accent2>
    <a:accent3>
      <a:srgbClr val="A5AB81"/>
    </a:accent3>
    <a:accent4>
      <a:srgbClr val="F7B615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3.xml><?xml version="1.0" encoding="utf-8"?>
<a:themeOverride xmlns:a="http://schemas.openxmlformats.org/drawingml/2006/main">
  <a:clrScheme name="Personnalisé 1">
    <a:dk1>
      <a:sysClr val="windowText" lastClr="000000"/>
    </a:dk1>
    <a:lt1>
      <a:srgbClr val="544D4D"/>
    </a:lt1>
    <a:dk2>
      <a:srgbClr val="FFFFFF"/>
    </a:dk2>
    <a:lt2>
      <a:srgbClr val="716767"/>
    </a:lt2>
    <a:accent1>
      <a:srgbClr val="F69D1A"/>
    </a:accent1>
    <a:accent2>
      <a:srgbClr val="5C5454"/>
    </a:accent2>
    <a:accent3>
      <a:srgbClr val="A5AB81"/>
    </a:accent3>
    <a:accent4>
      <a:srgbClr val="F7B615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4.xml><?xml version="1.0" encoding="utf-8"?>
<a:themeOverride xmlns:a="http://schemas.openxmlformats.org/drawingml/2006/main">
  <a:clrScheme name="Personnalisé 1">
    <a:dk1>
      <a:sysClr val="windowText" lastClr="000000"/>
    </a:dk1>
    <a:lt1>
      <a:srgbClr val="544D4D"/>
    </a:lt1>
    <a:dk2>
      <a:srgbClr val="FFFFFF"/>
    </a:dk2>
    <a:lt2>
      <a:srgbClr val="716767"/>
    </a:lt2>
    <a:accent1>
      <a:srgbClr val="F69D1A"/>
    </a:accent1>
    <a:accent2>
      <a:srgbClr val="5C5454"/>
    </a:accent2>
    <a:accent3>
      <a:srgbClr val="A5AB81"/>
    </a:accent3>
    <a:accent4>
      <a:srgbClr val="F7B615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5.xml><?xml version="1.0" encoding="utf-8"?>
<a:themeOverride xmlns:a="http://schemas.openxmlformats.org/drawingml/2006/main">
  <a:clrScheme name="Personnalisé 1">
    <a:dk1>
      <a:sysClr val="windowText" lastClr="000000"/>
    </a:dk1>
    <a:lt1>
      <a:srgbClr val="544D4D"/>
    </a:lt1>
    <a:dk2>
      <a:srgbClr val="FFFFFF"/>
    </a:dk2>
    <a:lt2>
      <a:srgbClr val="716767"/>
    </a:lt2>
    <a:accent1>
      <a:srgbClr val="F69D1A"/>
    </a:accent1>
    <a:accent2>
      <a:srgbClr val="5C5454"/>
    </a:accent2>
    <a:accent3>
      <a:srgbClr val="A5AB81"/>
    </a:accent3>
    <a:accent4>
      <a:srgbClr val="F7B615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6.xml><?xml version="1.0" encoding="utf-8"?>
<a:themeOverride xmlns:a="http://schemas.openxmlformats.org/drawingml/2006/main">
  <a:clrScheme name="Personnalisé 1">
    <a:dk1>
      <a:sysClr val="windowText" lastClr="000000"/>
    </a:dk1>
    <a:lt1>
      <a:srgbClr val="544D4D"/>
    </a:lt1>
    <a:dk2>
      <a:srgbClr val="FFFFFF"/>
    </a:dk2>
    <a:lt2>
      <a:srgbClr val="716767"/>
    </a:lt2>
    <a:accent1>
      <a:srgbClr val="F69D1A"/>
    </a:accent1>
    <a:accent2>
      <a:srgbClr val="5C5454"/>
    </a:accent2>
    <a:accent3>
      <a:srgbClr val="A5AB81"/>
    </a:accent3>
    <a:accent4>
      <a:srgbClr val="F7B615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7.xml><?xml version="1.0" encoding="utf-8"?>
<a:themeOverride xmlns:a="http://schemas.openxmlformats.org/drawingml/2006/main">
  <a:clrScheme name="Personnalisé 1">
    <a:dk1>
      <a:sysClr val="windowText" lastClr="000000"/>
    </a:dk1>
    <a:lt1>
      <a:srgbClr val="544D4D"/>
    </a:lt1>
    <a:dk2>
      <a:srgbClr val="FFFFFF"/>
    </a:dk2>
    <a:lt2>
      <a:srgbClr val="716767"/>
    </a:lt2>
    <a:accent1>
      <a:srgbClr val="F69D1A"/>
    </a:accent1>
    <a:accent2>
      <a:srgbClr val="5C5454"/>
    </a:accent2>
    <a:accent3>
      <a:srgbClr val="A5AB81"/>
    </a:accent3>
    <a:accent4>
      <a:srgbClr val="F7B615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8.xml><?xml version="1.0" encoding="utf-8"?>
<a:themeOverride xmlns:a="http://schemas.openxmlformats.org/drawingml/2006/main">
  <a:clrScheme name="Personnalisé 1">
    <a:dk1>
      <a:sysClr val="windowText" lastClr="000000"/>
    </a:dk1>
    <a:lt1>
      <a:srgbClr val="544D4D"/>
    </a:lt1>
    <a:dk2>
      <a:srgbClr val="FFFFFF"/>
    </a:dk2>
    <a:lt2>
      <a:srgbClr val="716767"/>
    </a:lt2>
    <a:accent1>
      <a:srgbClr val="F69D1A"/>
    </a:accent1>
    <a:accent2>
      <a:srgbClr val="5C5454"/>
    </a:accent2>
    <a:accent3>
      <a:srgbClr val="A5AB81"/>
    </a:accent3>
    <a:accent4>
      <a:srgbClr val="F7B615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9.xml><?xml version="1.0" encoding="utf-8"?>
<a:themeOverride xmlns:a="http://schemas.openxmlformats.org/drawingml/2006/main">
  <a:clrScheme name="Personnalisé 1">
    <a:dk1>
      <a:sysClr val="windowText" lastClr="000000"/>
    </a:dk1>
    <a:lt1>
      <a:srgbClr val="544D4D"/>
    </a:lt1>
    <a:dk2>
      <a:srgbClr val="FFFFFF"/>
    </a:dk2>
    <a:lt2>
      <a:srgbClr val="716767"/>
    </a:lt2>
    <a:accent1>
      <a:srgbClr val="F69D1A"/>
    </a:accent1>
    <a:accent2>
      <a:srgbClr val="5C5454"/>
    </a:accent2>
    <a:accent3>
      <a:srgbClr val="A5AB81"/>
    </a:accent3>
    <a:accent4>
      <a:srgbClr val="F7B615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6764</TotalTime>
  <Words>700</Words>
  <Application>Microsoft Office PowerPoint</Application>
  <PresentationFormat>Affichage à l'écran (4:3)</PresentationFormat>
  <Paragraphs>380</Paragraphs>
  <Slides>23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Comic Sans MS</vt:lpstr>
      <vt:lpstr>Tw Cen MT</vt:lpstr>
      <vt:lpstr>Wingdings</vt:lpstr>
      <vt:lpstr>Wingdings 2</vt:lpstr>
      <vt:lpstr>Médian</vt:lpstr>
      <vt:lpstr>Heraanleg van Odon Warlandlaan  Réaménagement de l’avenue Odon Warland</vt:lpstr>
      <vt:lpstr>Heraanleg van Odon Warlandlaan  sectie Charles Woeste - Pannenhuis Réaménagement de l’avenue Odon Warland section Charles Woeste-Pannenhuis </vt:lpstr>
      <vt:lpstr>Présentation PowerPoint</vt:lpstr>
      <vt:lpstr>Ontworpen toestand Situation projetée</vt:lpstr>
      <vt:lpstr>Ontworpen toestand Situation projetée</vt:lpstr>
      <vt:lpstr>Gedeelte tussen Woeste en Spruyt Section comprise entre Woeste et Spruyt</vt:lpstr>
      <vt:lpstr>Gedeelte tussen Woeste en Spruyt Section comprise entre Woeste et Spruyt</vt:lpstr>
      <vt:lpstr>Gedeelte tussen Berré en Pannenhuis Section comprise entre Berré et Pannenhuis</vt:lpstr>
      <vt:lpstr>Présentation PowerPoint</vt:lpstr>
      <vt:lpstr>Présentation PowerPoint</vt:lpstr>
      <vt:lpstr>Présentation PowerPoint</vt:lpstr>
      <vt:lpstr>Heraanleg van Odon Warlandlaan  Réaménagement de l’avenue Odon Warland</vt:lpstr>
      <vt:lpstr>Heraanleg van Odon Warlandlaan  Réaménagement de l’avenue Odon Warland</vt:lpstr>
      <vt:lpstr>Heraanleg van Odon Warlandlaan  Réaménagement de l’avenue Odon Warland</vt:lpstr>
      <vt:lpstr>Heraanleg van Odon Warlandlaan  Réaménagement de l’avenue Odon Warland</vt:lpstr>
      <vt:lpstr>Heraanleg van Odon Warlandlaan  Réaménagement de l’avenue Odon Warland</vt:lpstr>
      <vt:lpstr>Heraanleg van Odon Warlandlaan  Réaménagement de l’avenue Odon Warland</vt:lpstr>
      <vt:lpstr>Heraanleg van Odon Warlandlaan  Réaménagement de l’avenue Odon Warland</vt:lpstr>
      <vt:lpstr>Heraanleg van Odon Warlandlaan  Réaménagement de l’avenue Odon Warland</vt:lpstr>
      <vt:lpstr>Heraanleg van Odon Warlandlaan  Réaménagement de l’avenue Odon Warland</vt:lpstr>
      <vt:lpstr>Heraanleg van Odon Warlandlaan  Réaménagement de l’avenue Odon Warland</vt:lpstr>
      <vt:lpstr>Heraanleg van Odon Warlandlaan  Réaménagement de l’avenue Odon Warland</vt:lpstr>
      <vt:lpstr>Dank voor uw aandacht Merci pour votre attention   Vragen-antwoorden Questions-réponses</vt:lpstr>
    </vt:vector>
  </TitlesOfParts>
  <Company>Grontmij NV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P700391</dc:creator>
  <cp:lastModifiedBy>nico banken</cp:lastModifiedBy>
  <cp:revision>570</cp:revision>
  <cp:lastPrinted>2014-12-05T16:11:54Z</cp:lastPrinted>
  <dcterms:created xsi:type="dcterms:W3CDTF">2012-05-16T13:56:27Z</dcterms:created>
  <dcterms:modified xsi:type="dcterms:W3CDTF">2023-09-04T12:43:09Z</dcterms:modified>
</cp:coreProperties>
</file>